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4599"/>
  </p:normalViewPr>
  <p:slideViewPr>
    <p:cSldViewPr snapToGrid="0" snapToObjects="1">
      <p:cViewPr varScale="1">
        <p:scale>
          <a:sx n="64" d="100"/>
          <a:sy n="64" d="100"/>
        </p:scale>
        <p:origin x="200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9BAF-AF2C-AB4D-9ECC-5A6BF28C6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3F318-889A-6D41-9A99-4BCCF749B7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97DFB-3EAD-554D-A480-820F4EA0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A2EF5-9F34-7248-9C6B-DA08F878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A7D47-3B3B-0B45-B74E-9ECAFFDF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6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7D3A-1AC7-3445-ADFF-1D2676ED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162DE-F764-E845-8792-7E820D354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A671C-B6E5-BB43-827F-2D03E31B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1B85-2776-FF42-BEB4-72253523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7F62-AEDB-2642-9C7A-BE98F9C79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8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E6D1D-DE41-0D4D-A9B9-5E677CB3A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98457-DC17-764C-A0FD-3C0D5155F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E5F8D-B926-D942-9CC4-079ABFA4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866F1-902A-514A-848E-A27C3E45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F5F4F-1471-4A47-9DE7-B7E88E2C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0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35BC-39E9-6C47-9581-5D42EEFC4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0E5ED-73E0-E746-B64B-F9CD96755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F1316-46D9-D44B-B77E-76025CEA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67C06-EC1F-DF41-9B75-0669BB77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84BA3-9E8F-2342-806B-C65F4996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4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6D97-4525-2941-8B41-4FFF8109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51F05-2222-7643-BDEB-6CD97486E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DD44C-3A4B-E444-B3E3-C08B00E1F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C022F-D174-D149-B281-8BA5E35B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B58B-6EE5-F848-B987-0E2098D6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2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3C12-6F38-1D46-B8E0-333957985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72CA0-95D6-474B-9A87-840BB679D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3A2B5-8644-0C4F-8DE9-F85826CC5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B134A-4775-4348-AA0A-F8245730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4B4F9-D3C7-224B-8502-468FE84B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28A10-FA5A-744D-82E3-009E81BA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FA930-355A-884B-9204-D50E9D7E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FEDB4-6E4C-6146-BC8F-020BFB44D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F2572-488B-074D-A7E8-C6ACC0B38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D7512-28DC-814B-A3AC-78CA19D29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1A63D-C646-CD47-8964-A61983F66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454EF-AEAD-4840-9EF0-F6EC2482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7F1A7E-6615-E748-B940-7E179F19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EFAA11-4A25-1146-A293-AED7D343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4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2FD5-F206-D247-A66D-E0136C2A9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03197-8A27-8A48-A3DD-99124ECB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FB69D-8A4E-244F-B3B9-A9F50B0E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3172A-A9FC-3F42-A61B-563AF2BA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51178-8D9E-2649-8553-C7787DA1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05814-2B2E-AB49-972A-84CC2E61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BAB95-53B5-AC43-9398-180623E1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1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FC93-8EB5-F54C-8C90-75E24C7C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CCE30-1B43-9D4F-BC6B-7F5EAE83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6FB60-F2E7-CD41-B107-CD003B460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57EA7-4CF9-3544-A20A-AB93681C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BC987-2258-CF45-8E80-86BDAEF9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545E6-38FE-EE4C-919E-F81D1E1F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3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A3C4-2D26-5A49-9DF0-F99A7C1E3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B7993-55BB-574A-9F8C-E2F042387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E41DD-76A3-3B4A-95BE-CF777500D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6B9C5-80F0-494C-9180-B00F7C51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2FD52-5E1B-934A-ADED-D1D4D779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F00AD-0777-A74F-803F-46C32E35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3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CCEF76-282C-014D-949C-6E5B63C8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5453F-2FC3-9F48-8F13-B60D93D52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4DEBE-EFC4-194A-BC30-5E4187F2F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5FA4-EAC5-814A-AB07-6AF7CF76F6D4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CA326-AAB9-6241-BBA6-3EF484E3F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A69CC-E6D5-834A-B47A-009B8D025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2B7D-63F5-C84F-A056-55C0FAB03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C72B-5652-6348-90E6-373524C6C7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D0BF2-4B4F-AC4F-BBBF-115B51DF9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FB070F-44D6-3F43-ACF1-E09ECB17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8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3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8D37-EBC4-E24C-80D8-78464AB6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54146-77BB-2F49-A9C6-88A514C01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62915" cy="6858000"/>
          </a:xfrm>
        </p:spPr>
      </p:pic>
    </p:spTree>
    <p:extLst>
      <p:ext uri="{BB962C8B-B14F-4D97-AF65-F5344CB8AC3E}">
        <p14:creationId xmlns:p14="http://schemas.microsoft.com/office/powerpoint/2010/main" val="34383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9919-043A-0242-9BD3-8C6D3B3B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977C0-A02C-1D46-A662-A047FA679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050" cy="6858000"/>
          </a:xfrm>
        </p:spPr>
      </p:pic>
    </p:spTree>
    <p:extLst>
      <p:ext uri="{BB962C8B-B14F-4D97-AF65-F5344CB8AC3E}">
        <p14:creationId xmlns:p14="http://schemas.microsoft.com/office/powerpoint/2010/main" val="236436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7F9B2-92D7-2048-9E78-9CDB3DB2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7CB712-97F2-0F42-BA1B-14433047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5094" cy="6858000"/>
          </a:xfrm>
        </p:spPr>
      </p:pic>
    </p:spTree>
    <p:extLst>
      <p:ext uri="{BB962C8B-B14F-4D97-AF65-F5344CB8AC3E}">
        <p14:creationId xmlns:p14="http://schemas.microsoft.com/office/powerpoint/2010/main" val="142089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A28B-FAC8-384F-8C8A-A7EE1B69A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FE9DCB-A656-7445-AB89-50DE2090B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58953" cy="6858000"/>
          </a:xfrm>
        </p:spPr>
      </p:pic>
    </p:spTree>
    <p:extLst>
      <p:ext uri="{BB962C8B-B14F-4D97-AF65-F5344CB8AC3E}">
        <p14:creationId xmlns:p14="http://schemas.microsoft.com/office/powerpoint/2010/main" val="274492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244AF-6D82-5E43-9C4E-BE7C558B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ED2AA-4B9D-CE47-9FE2-0CEFFF103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6137" cy="6858000"/>
          </a:xfrm>
        </p:spPr>
      </p:pic>
    </p:spTree>
    <p:extLst>
      <p:ext uri="{BB962C8B-B14F-4D97-AF65-F5344CB8AC3E}">
        <p14:creationId xmlns:p14="http://schemas.microsoft.com/office/powerpoint/2010/main" val="119916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84E9-D531-0049-BCC6-785D3AC8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03846C-AB43-7B4A-83EC-E736B6542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35094" cy="6858000"/>
          </a:xfrm>
        </p:spPr>
      </p:pic>
    </p:spTree>
    <p:extLst>
      <p:ext uri="{BB962C8B-B14F-4D97-AF65-F5344CB8AC3E}">
        <p14:creationId xmlns:p14="http://schemas.microsoft.com/office/powerpoint/2010/main" val="2741831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EF60-02D7-214C-BB81-A715F6C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F388A9-D84E-4241-9995-6EE3CA21A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16046" cy="6858000"/>
          </a:xfrm>
        </p:spPr>
      </p:pic>
    </p:spTree>
    <p:extLst>
      <p:ext uri="{BB962C8B-B14F-4D97-AF65-F5344CB8AC3E}">
        <p14:creationId xmlns:p14="http://schemas.microsoft.com/office/powerpoint/2010/main" val="149036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8B75-60A0-3C44-8847-9CB786F7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4E2D8E-D411-7048-BF79-3FBE991F0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66607" cy="6858000"/>
          </a:xfrm>
        </p:spPr>
      </p:pic>
    </p:spTree>
    <p:extLst>
      <p:ext uri="{BB962C8B-B14F-4D97-AF65-F5344CB8AC3E}">
        <p14:creationId xmlns:p14="http://schemas.microsoft.com/office/powerpoint/2010/main" val="83250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C8AD-37D1-E240-A748-56B68805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34491D-E175-EE4A-8015-925654416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7816" cy="6858000"/>
          </a:xfrm>
        </p:spPr>
      </p:pic>
    </p:spTree>
    <p:extLst>
      <p:ext uri="{BB962C8B-B14F-4D97-AF65-F5344CB8AC3E}">
        <p14:creationId xmlns:p14="http://schemas.microsoft.com/office/powerpoint/2010/main" val="231024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6180-0120-0945-9E0C-B1551818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733539-2E4A-7749-A7BF-914EACC14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52724" cy="6858000"/>
          </a:xfrm>
        </p:spPr>
      </p:pic>
    </p:spTree>
    <p:extLst>
      <p:ext uri="{BB962C8B-B14F-4D97-AF65-F5344CB8AC3E}">
        <p14:creationId xmlns:p14="http://schemas.microsoft.com/office/powerpoint/2010/main" val="396857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2018-03-20T03:26:24Z</dcterms:created>
  <dcterms:modified xsi:type="dcterms:W3CDTF">2018-03-20T03:29:43Z</dcterms:modified>
</cp:coreProperties>
</file>