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9" r:id="rId24"/>
    <p:sldId id="283" r:id="rId25"/>
    <p:sldId id="284" r:id="rId26"/>
    <p:sldId id="288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94627"/>
  </p:normalViewPr>
  <p:slideViewPr>
    <p:cSldViewPr snapToGrid="0" snapToObjects="1">
      <p:cViewPr varScale="1">
        <p:scale>
          <a:sx n="67" d="100"/>
          <a:sy n="67" d="100"/>
        </p:scale>
        <p:origin x="18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4050-EB72-5642-A1E8-671AFC412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043D8-B246-644B-909C-9E4D511F7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41B39-05CA-554F-A8AF-09141022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DA9D-1371-2246-AF31-7A2EC275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A3A92-9684-1E44-A97E-615DB182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AD03-972D-BB4F-AD7F-8C284270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EB928-EC2A-AF49-8F45-01F209BD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5000-BEBC-784C-9BAD-A85E4D09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A05F4-945F-C540-A128-8A33BB96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32F93-92FF-9C40-B107-E04B57D9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17C4D-615E-1A4A-93B7-9D1ED2C2E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F99C8-2A8E-9445-94F0-8300FFA31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37AB-279E-A446-AC77-12B570E2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4D849-5A80-2F43-AD3E-01D3590F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80A6-3D61-7341-ABFC-1CCC5F54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5D47-A76B-8E44-B760-E28A6844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91A9-8B85-6945-8171-F03509F1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3E0E-6C11-C14E-B6DB-E404F91B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95C56-811B-F749-823C-E9A43AE3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9D537-992C-C749-A283-547FD8CA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4303-F694-8247-AFB5-569527F3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85CC-9B9E-1B43-A3C3-C9C0C8BC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C2733-559D-3D47-8C83-2F383CB2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E73E-DA89-6D46-B7E7-8DBE68E0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CBE0-2AF1-7F44-A606-5EF85842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0DF9-DD52-0146-9728-D3B037FC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C6D3-2B44-4F48-9DDA-F89B4C613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2A88D-2694-BF4F-B29E-4C75344FA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B7621-679F-914F-AD6E-C75B480A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8AE42-E1DB-CD4C-A24F-38F6E7DD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EB90A-5F9D-064B-9DE5-44C01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6382-2A39-AF41-B202-AD8D202A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5C29-5676-1047-9CF5-43F31305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38049-73F0-5142-8D03-35FEAB41D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5DC68-3C21-494C-B13C-E232191D8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FFF99-8ABE-C044-9E2A-80325B314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74DFE-1858-7C4E-83E9-1CCEFC38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14958-3D6B-C740-B5E6-F5CB0842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10A6D-ABBC-614E-AC22-D2DE02FD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AF27-7259-F649-8619-E33FC9DA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45675-6380-894C-B11F-9C48B845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A36A-4C31-6749-A2DE-BC4CF465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A8640-141E-C444-90F5-C8E462D1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9576E-E409-0A44-A8FC-7A9DBD43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61149-C216-C342-A2A6-8BBE7741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8CC55-B530-D24A-B230-59706F80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BDE5-E640-6840-8689-BB7FD232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C7911-D2B3-AB4A-804C-45DDEA88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F7813-82AE-8749-AEC0-10EE17E0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02CD0-F24A-FE4E-B555-F9FC5862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B2510-3543-3F48-A43E-1A779D56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E64B-1B83-9F43-B58F-A2143310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1248-0565-5E4D-86B6-A24E4ED9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77A6E-C803-DE41-994F-2676BACE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09A2-5394-4C4E-928F-E1E7F82F1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171FB-BF7A-E547-AC8A-66ED085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92883-7BF6-1E46-91FA-C534A5F3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503E9-69DA-2845-8F38-E437517B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251D3-BF33-B343-B6B4-859523CE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C983B-07C1-3B4A-84E0-3E66D9FF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7B408-0ADD-EB4C-BED3-C015499BB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BA5B-579C-DC4C-AD0F-FB3900BFACC8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42E3-4FD6-9F46-9F77-6013E2735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15FB-E237-0544-9C01-1678B22F6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889E-8D97-D444-8977-1D0B71CC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0F6D-B441-E941-BB38-721DF00C0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EEED7-3FE8-F540-BCEB-11A3D3106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943A9-2447-5D47-A512-15E7FFC7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2"/>
            <a:ext cx="12192000" cy="69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5F62-CB67-0145-930C-DB11D1F1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9DF0A-3A64-1D4C-8805-A9E493A57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6449" cy="6858000"/>
          </a:xfrm>
        </p:spPr>
      </p:pic>
    </p:spTree>
    <p:extLst>
      <p:ext uri="{BB962C8B-B14F-4D97-AF65-F5344CB8AC3E}">
        <p14:creationId xmlns:p14="http://schemas.microsoft.com/office/powerpoint/2010/main" val="215278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D021-1C0A-8A40-BCBF-FDED78ED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CFEEB-BA58-F044-AF90-9AFA75FB2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38891" cy="6858000"/>
          </a:xfrm>
        </p:spPr>
      </p:pic>
    </p:spTree>
    <p:extLst>
      <p:ext uri="{BB962C8B-B14F-4D97-AF65-F5344CB8AC3E}">
        <p14:creationId xmlns:p14="http://schemas.microsoft.com/office/powerpoint/2010/main" val="52238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1BC-0531-484B-8A54-8F306409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FD9D5-C47D-4E45-B889-1E1604AB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438" cy="6858000"/>
          </a:xfrm>
        </p:spPr>
      </p:pic>
    </p:spTree>
    <p:extLst>
      <p:ext uri="{BB962C8B-B14F-4D97-AF65-F5344CB8AC3E}">
        <p14:creationId xmlns:p14="http://schemas.microsoft.com/office/powerpoint/2010/main" val="132351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B766-3B56-D244-A766-6389E313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98F9E-2B27-4C4F-AD7C-99D32041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3943" cy="6858000"/>
          </a:xfrm>
        </p:spPr>
      </p:pic>
    </p:spTree>
    <p:extLst>
      <p:ext uri="{BB962C8B-B14F-4D97-AF65-F5344CB8AC3E}">
        <p14:creationId xmlns:p14="http://schemas.microsoft.com/office/powerpoint/2010/main" val="20758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69E0-31EE-7744-8276-86AD9E71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62AFC-8CE2-8240-8669-2C8C2A2C5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7590" cy="6858000"/>
          </a:xfrm>
        </p:spPr>
      </p:pic>
    </p:spTree>
    <p:extLst>
      <p:ext uri="{BB962C8B-B14F-4D97-AF65-F5344CB8AC3E}">
        <p14:creationId xmlns:p14="http://schemas.microsoft.com/office/powerpoint/2010/main" val="156411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D2E8-432F-6E48-959F-F182BED1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E4081-86CF-2645-8C34-7B3C30090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1978" cy="6858000"/>
          </a:xfrm>
        </p:spPr>
      </p:pic>
    </p:spTree>
    <p:extLst>
      <p:ext uri="{BB962C8B-B14F-4D97-AF65-F5344CB8AC3E}">
        <p14:creationId xmlns:p14="http://schemas.microsoft.com/office/powerpoint/2010/main" val="413552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8A18-4563-D745-91E8-B661F1E5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6A6AE-DD04-B940-B9A8-E1374AC0F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452" cy="6858000"/>
          </a:xfrm>
        </p:spPr>
      </p:pic>
    </p:spTree>
    <p:extLst>
      <p:ext uri="{BB962C8B-B14F-4D97-AF65-F5344CB8AC3E}">
        <p14:creationId xmlns:p14="http://schemas.microsoft.com/office/powerpoint/2010/main" val="337397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4F8D-7155-0E40-9E07-09B2C7A9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2B868-8328-0B48-92AC-7D56F239E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5082" cy="6858000"/>
          </a:xfrm>
        </p:spPr>
      </p:pic>
    </p:spTree>
    <p:extLst>
      <p:ext uri="{BB962C8B-B14F-4D97-AF65-F5344CB8AC3E}">
        <p14:creationId xmlns:p14="http://schemas.microsoft.com/office/powerpoint/2010/main" val="274491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8F24-49AA-0F47-BFA5-F289C829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FC38D6-F203-5743-B3A6-52A99B96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15799" cy="6858000"/>
          </a:xfrm>
        </p:spPr>
      </p:pic>
    </p:spTree>
    <p:extLst>
      <p:ext uri="{BB962C8B-B14F-4D97-AF65-F5344CB8AC3E}">
        <p14:creationId xmlns:p14="http://schemas.microsoft.com/office/powerpoint/2010/main" val="128829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346-8E5F-7442-B39D-89986FB4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7E4600-A2C8-0846-92B1-BF12D67C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2667" cy="6858000"/>
          </a:xfrm>
        </p:spPr>
      </p:pic>
    </p:spTree>
    <p:extLst>
      <p:ext uri="{BB962C8B-B14F-4D97-AF65-F5344CB8AC3E}">
        <p14:creationId xmlns:p14="http://schemas.microsoft.com/office/powerpoint/2010/main" val="411801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5999-276B-9448-B9DD-01DDBDA1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7C3CF-2B5B-8C44-BDDA-457AD820C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2669" cy="6858000"/>
          </a:xfrm>
        </p:spPr>
      </p:pic>
    </p:spTree>
    <p:extLst>
      <p:ext uri="{BB962C8B-B14F-4D97-AF65-F5344CB8AC3E}">
        <p14:creationId xmlns:p14="http://schemas.microsoft.com/office/powerpoint/2010/main" val="416416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56D3-8ABD-534D-B3AA-16A467C1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2E13A-F0B6-4946-99C1-42326BE45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0460" cy="6858000"/>
          </a:xfrm>
        </p:spPr>
      </p:pic>
    </p:spTree>
    <p:extLst>
      <p:ext uri="{BB962C8B-B14F-4D97-AF65-F5344CB8AC3E}">
        <p14:creationId xmlns:p14="http://schemas.microsoft.com/office/powerpoint/2010/main" val="3656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20D1-7B9D-5549-8222-92D2E251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9AC72-C27B-A44C-80AB-E03E2881F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9853" cy="6858000"/>
          </a:xfrm>
        </p:spPr>
      </p:pic>
    </p:spTree>
    <p:extLst>
      <p:ext uri="{BB962C8B-B14F-4D97-AF65-F5344CB8AC3E}">
        <p14:creationId xmlns:p14="http://schemas.microsoft.com/office/powerpoint/2010/main" val="332852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0D5B-A060-E44F-81F8-9956E1C2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2A3C2-BBC4-574A-8D33-AC1599B33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5162" cy="6858000"/>
          </a:xfrm>
        </p:spPr>
      </p:pic>
    </p:spTree>
    <p:extLst>
      <p:ext uri="{BB962C8B-B14F-4D97-AF65-F5344CB8AC3E}">
        <p14:creationId xmlns:p14="http://schemas.microsoft.com/office/powerpoint/2010/main" val="179694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Improving productivity through lean management and waste minimisation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29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AU" dirty="0"/>
              <a:t>Rising costs and public pressure has meant that many companies have moved away from waste treatment to a waste reduction approach.</a:t>
            </a:r>
          </a:p>
          <a:p>
            <a:r>
              <a:rPr lang="en-AU" dirty="0"/>
              <a:t>This approach can be summarised by the ‘4Rs’:</a:t>
            </a:r>
          </a:p>
          <a:p>
            <a:pPr lvl="1"/>
            <a:r>
              <a:rPr lang="en-AU" dirty="0"/>
              <a:t>Reduce</a:t>
            </a:r>
          </a:p>
          <a:p>
            <a:pPr lvl="1"/>
            <a:r>
              <a:rPr lang="en-AU" dirty="0"/>
              <a:t>Reuse</a:t>
            </a:r>
          </a:p>
          <a:p>
            <a:pPr lvl="1"/>
            <a:r>
              <a:rPr lang="en-AU" dirty="0"/>
              <a:t>Recycle</a:t>
            </a:r>
          </a:p>
          <a:p>
            <a:pPr lvl="1"/>
            <a:r>
              <a:rPr lang="en-AU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270750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E59D-BE6A-1F4D-8B9B-562B4B3C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B8857-3AB4-2D49-A87A-5F991D70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28015" cy="6858000"/>
          </a:xfrm>
        </p:spPr>
      </p:pic>
    </p:spTree>
    <p:extLst>
      <p:ext uri="{BB962C8B-B14F-4D97-AF65-F5344CB8AC3E}">
        <p14:creationId xmlns:p14="http://schemas.microsoft.com/office/powerpoint/2010/main" val="54373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99C2-5249-A24D-8AE9-96DC54B0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7AD58E-A867-7B4F-93A9-0E03F0438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38891" cy="6858000"/>
          </a:xfrm>
        </p:spPr>
      </p:pic>
    </p:spTree>
    <p:extLst>
      <p:ext uri="{BB962C8B-B14F-4D97-AF65-F5344CB8AC3E}">
        <p14:creationId xmlns:p14="http://schemas.microsoft.com/office/powerpoint/2010/main" val="151559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1D8F-E29C-8347-9761-FF6F3810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1B3EA-9F35-0C45-8716-7365EADFD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4" y="0"/>
            <a:ext cx="10750296" cy="6837348"/>
          </a:xfrm>
        </p:spPr>
      </p:pic>
    </p:spTree>
    <p:extLst>
      <p:ext uri="{BB962C8B-B14F-4D97-AF65-F5344CB8AC3E}">
        <p14:creationId xmlns:p14="http://schemas.microsoft.com/office/powerpoint/2010/main" val="1419353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1BD0-3F10-7140-B612-EA56BC98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8A6B3-8E90-4A4A-AED0-DB00A6620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1307" cy="6858000"/>
          </a:xfrm>
        </p:spPr>
      </p:pic>
    </p:spTree>
    <p:extLst>
      <p:ext uri="{BB962C8B-B14F-4D97-AF65-F5344CB8AC3E}">
        <p14:creationId xmlns:p14="http://schemas.microsoft.com/office/powerpoint/2010/main" val="1195583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DB8D-CE95-4148-AE85-21FDD43A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30665-FA66-FB4C-B740-8D7F2AB6B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48953" cy="6858000"/>
          </a:xfrm>
        </p:spPr>
      </p:pic>
    </p:spTree>
    <p:extLst>
      <p:ext uri="{BB962C8B-B14F-4D97-AF65-F5344CB8AC3E}">
        <p14:creationId xmlns:p14="http://schemas.microsoft.com/office/powerpoint/2010/main" val="333189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D2D1-128E-A442-AEDC-F1693F4C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B9686E-FFE4-7148-A5CB-0DDB473DA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9229" cy="6858000"/>
          </a:xfrm>
        </p:spPr>
      </p:pic>
    </p:spTree>
    <p:extLst>
      <p:ext uri="{BB962C8B-B14F-4D97-AF65-F5344CB8AC3E}">
        <p14:creationId xmlns:p14="http://schemas.microsoft.com/office/powerpoint/2010/main" val="275502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4A7C-B992-0A46-89BE-B88F91F1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131FF-D5FC-B34B-8F63-8929F76AB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25129" cy="6858000"/>
          </a:xfrm>
        </p:spPr>
      </p:pic>
    </p:spTree>
    <p:extLst>
      <p:ext uri="{BB962C8B-B14F-4D97-AF65-F5344CB8AC3E}">
        <p14:creationId xmlns:p14="http://schemas.microsoft.com/office/powerpoint/2010/main" val="23096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1EDB-4EFB-FC4A-B8C2-421DE7AE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3E61F-C959-1D4B-AE1F-21E34E600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9245" cy="6858000"/>
          </a:xfrm>
        </p:spPr>
      </p:pic>
    </p:spTree>
    <p:extLst>
      <p:ext uri="{BB962C8B-B14F-4D97-AF65-F5344CB8AC3E}">
        <p14:creationId xmlns:p14="http://schemas.microsoft.com/office/powerpoint/2010/main" val="6282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36B5-9F43-1C4C-A11F-4AE1628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395A4A-0E99-5A42-BD46-5F53911F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32"/>
            <a:ext cx="12172510" cy="6858000"/>
          </a:xfrm>
        </p:spPr>
      </p:pic>
    </p:spTree>
    <p:extLst>
      <p:ext uri="{BB962C8B-B14F-4D97-AF65-F5344CB8AC3E}">
        <p14:creationId xmlns:p14="http://schemas.microsoft.com/office/powerpoint/2010/main" val="267270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D6F3-4D44-D04B-9353-4E427B26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7DDF2-ED57-A744-9790-5889105B4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05614" cy="6858000"/>
          </a:xfrm>
        </p:spPr>
      </p:pic>
    </p:spTree>
    <p:extLst>
      <p:ext uri="{BB962C8B-B14F-4D97-AF65-F5344CB8AC3E}">
        <p14:creationId xmlns:p14="http://schemas.microsoft.com/office/powerpoint/2010/main" val="314918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1941-A703-3049-8977-C1D9B73D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DE985-6310-9C49-8514-4E985A987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4207"/>
          </a:xfrm>
        </p:spPr>
      </p:pic>
    </p:spTree>
    <p:extLst>
      <p:ext uri="{BB962C8B-B14F-4D97-AF65-F5344CB8AC3E}">
        <p14:creationId xmlns:p14="http://schemas.microsoft.com/office/powerpoint/2010/main" val="411834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AC3A-4533-EA4F-B2EF-81327FD4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591B6A-8085-414A-B943-2225C1A91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5005" cy="6858000"/>
          </a:xfrm>
        </p:spPr>
      </p:pic>
    </p:spTree>
    <p:extLst>
      <p:ext uri="{BB962C8B-B14F-4D97-AF65-F5344CB8AC3E}">
        <p14:creationId xmlns:p14="http://schemas.microsoft.com/office/powerpoint/2010/main" val="355201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9A2-04D9-D349-86E6-F303A0D3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9F5DE-4BC7-FF49-8813-F28B149F7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2669" cy="6858000"/>
          </a:xfrm>
        </p:spPr>
      </p:pic>
    </p:spTree>
    <p:extLst>
      <p:ext uri="{BB962C8B-B14F-4D97-AF65-F5344CB8AC3E}">
        <p14:creationId xmlns:p14="http://schemas.microsoft.com/office/powerpoint/2010/main" val="170575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</Words>
  <Application>Microsoft Macintosh PowerPoint</Application>
  <PresentationFormat>Widescreen</PresentationFormat>
  <Paragraphs>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productivity through lean management and waste minimisation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2018-03-20T03:06:52Z</dcterms:created>
  <dcterms:modified xsi:type="dcterms:W3CDTF">2018-05-17T22:36:22Z</dcterms:modified>
</cp:coreProperties>
</file>