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65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599"/>
  </p:normalViewPr>
  <p:slideViewPr>
    <p:cSldViewPr snapToGrid="0" snapToObjects="1">
      <p:cViewPr varScale="1">
        <p:scale>
          <a:sx n="64" d="100"/>
          <a:sy n="64" d="100"/>
        </p:scale>
        <p:origin x="2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D68E-1665-CF43-B4B9-6DE5105C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5C79A-CA1F-D14F-B4FA-F62246E3E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6D0D1-D397-9B45-83E1-5E007D33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F3C8-AA2C-6341-837D-4D9AFDC4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7713-700C-1245-B6AB-C7F060E1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9872-26CA-9E47-9E35-F0E6D796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73D4B-1C2A-9B48-90C2-19DCC8622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61C5-6740-3C4F-B89F-91B412D2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FE0F7-1322-7340-B68B-1BFDC17E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57053-4528-1741-88BD-8AF6F051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5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1E5EF-8786-B849-A87A-C1AB12CAE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A161C-BE81-BB48-8189-AF4CFC12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7323-1EBF-0C4F-987F-9C5EB682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7AF1-051A-8E47-8FDB-AC0E914D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D5284-908F-5E4E-AE1A-6A98C602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F8A1-52D9-3F4D-B1EE-086564FD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0998-11D7-4248-8629-798D91CA6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5BE58-F840-4944-94E4-C012FED7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0DEDB-FBCF-0247-92F1-6FF94CC8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287E8-A520-0241-B38B-CB97AACC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CAAE-1F37-F64D-B8E4-E49C3883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DF10A-113B-C342-B7B8-ECFBE7AB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71602-F026-3247-AE1E-293A6395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2B0C9-8D2C-9B4C-974D-56BBF623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076B-889B-5B44-B49D-BF1AC261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9B8D-F74A-3B46-B321-0098C560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CCA8-9E47-A44E-939F-80CB30271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6BFAB-8FF5-8A42-9C24-D3A6B6BBF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1A97-24E8-4645-82D5-96534C53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BD1A-3CD5-1D4C-B01D-C3F67A17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66813-B3F5-C849-88C1-5477D02A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A9D2-3CCE-354E-BA3E-358066E1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4CB93-B379-FE47-9D79-6A81364B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041F8-2D38-2A42-9C81-30E704C5F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A346D-DBE2-9146-BFEB-96A3BE562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97D3A-9F28-5843-8A17-884C8181A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EE8E0-B111-D445-A5E3-A10FAF3E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3A5A7-C5F5-4646-AF31-98621E95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8BDFB-28F0-DA45-8F39-F0462CB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07E1-E10B-0B47-A30F-08140896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4D0E4-9384-1845-AA29-4A552DC2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BC97C-38F3-CD49-B870-0C61B618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767B6-5C27-6943-899E-350FC03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A2B18-679D-3947-B80F-9900449F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096FE-B99A-BF40-9808-B8C233D9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9A94A-94F6-E943-B2D5-9C31CF3D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E1BB-7D82-004C-8E51-D878C005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168E-BA2B-254D-9FE9-600F9C6D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CCC17-5ECC-124B-A25B-906C7516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CCB43-D35A-A44B-9B9C-973B94B7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09A-8ABE-3A4A-9DC8-95C4ED1B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67520-695C-4044-9663-E019168E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0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FD12-CA4F-3B4D-A32B-6765A72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4A7B3-126D-6E4E-94CE-48733B099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1088-6D46-BD49-A75C-D6086C2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0067-E4BC-EF4B-BA14-B337B208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B26D2-47F6-1B4F-9B45-3648E6C2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4DB8A-4EDC-6A47-927E-EDB50441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6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2C325-A93B-2E4D-89DC-49387FC4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A961C-92E2-4444-A5C0-AA14CD1B6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C023F-C80C-9B4F-B65A-AB30F9037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E447-0A02-2243-8CA8-B0E320DA5EFA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2EC1-5E04-1246-8BBA-451E68EAD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B510-28AE-FD4D-9B79-21D75AAC9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D9E1-2536-9948-A9A3-4CCCD5E9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5F2B-E546-C84E-AAC3-4A08A991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DC2F3-8C3A-2B4A-9387-A486B44D4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26740" cy="6858000"/>
          </a:xfrm>
        </p:spPr>
      </p:pic>
    </p:spTree>
    <p:extLst>
      <p:ext uri="{BB962C8B-B14F-4D97-AF65-F5344CB8AC3E}">
        <p14:creationId xmlns:p14="http://schemas.microsoft.com/office/powerpoint/2010/main" val="219052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663A-F49E-5B46-AEF5-BB373F66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A06BE4-C670-6746-90F6-57CE51BA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62915" cy="6858000"/>
          </a:xfrm>
        </p:spPr>
      </p:pic>
    </p:spTree>
    <p:extLst>
      <p:ext uri="{BB962C8B-B14F-4D97-AF65-F5344CB8AC3E}">
        <p14:creationId xmlns:p14="http://schemas.microsoft.com/office/powerpoint/2010/main" val="183355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BE9A-2DC2-1E4F-8CA3-9B383192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7EC95-5C82-E14D-80D2-8166177E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49451" cy="6858000"/>
          </a:xfrm>
        </p:spPr>
      </p:pic>
    </p:spTree>
    <p:extLst>
      <p:ext uri="{BB962C8B-B14F-4D97-AF65-F5344CB8AC3E}">
        <p14:creationId xmlns:p14="http://schemas.microsoft.com/office/powerpoint/2010/main" val="102204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83F7-37A5-2F42-838E-4EEFF69E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A9E30-785B-3542-9DC9-9370A813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62915" cy="6858000"/>
          </a:xfrm>
        </p:spPr>
      </p:pic>
    </p:spTree>
    <p:extLst>
      <p:ext uri="{BB962C8B-B14F-4D97-AF65-F5344CB8AC3E}">
        <p14:creationId xmlns:p14="http://schemas.microsoft.com/office/powerpoint/2010/main" val="244935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44AE-1209-6A4C-A6AE-608C89B4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1FEBDF-5583-9646-A3BF-BAF5FBE21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8934" cy="6858000"/>
          </a:xfrm>
        </p:spPr>
      </p:pic>
    </p:spTree>
    <p:extLst>
      <p:ext uri="{BB962C8B-B14F-4D97-AF65-F5344CB8AC3E}">
        <p14:creationId xmlns:p14="http://schemas.microsoft.com/office/powerpoint/2010/main" val="429020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62F3-8CAB-E04A-9C63-66C68FB4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75056-EAF8-044F-9BF2-0F33807C4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3486" cy="6858000"/>
          </a:xfrm>
        </p:spPr>
      </p:pic>
    </p:spTree>
    <p:extLst>
      <p:ext uri="{BB962C8B-B14F-4D97-AF65-F5344CB8AC3E}">
        <p14:creationId xmlns:p14="http://schemas.microsoft.com/office/powerpoint/2010/main" val="346288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6021-440D-6443-94B7-11D6BCFB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EB316-6DC3-6E47-BEDD-16082F5F5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4263" cy="6858000"/>
          </a:xfrm>
        </p:spPr>
      </p:pic>
    </p:spTree>
    <p:extLst>
      <p:ext uri="{BB962C8B-B14F-4D97-AF65-F5344CB8AC3E}">
        <p14:creationId xmlns:p14="http://schemas.microsoft.com/office/powerpoint/2010/main" val="378057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D9E8-A211-B34A-A681-C88C4069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2EB71-6B2A-0542-A007-76841FCAF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5288" cy="6858000"/>
          </a:xfrm>
        </p:spPr>
      </p:pic>
    </p:spTree>
    <p:extLst>
      <p:ext uri="{BB962C8B-B14F-4D97-AF65-F5344CB8AC3E}">
        <p14:creationId xmlns:p14="http://schemas.microsoft.com/office/powerpoint/2010/main" val="73598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9DC5-A368-EB49-876E-AF4CC938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3535E-A7AB-564C-98BF-F9BC98D09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3922" cy="6858000"/>
          </a:xfrm>
        </p:spPr>
      </p:pic>
    </p:spTree>
    <p:extLst>
      <p:ext uri="{BB962C8B-B14F-4D97-AF65-F5344CB8AC3E}">
        <p14:creationId xmlns:p14="http://schemas.microsoft.com/office/powerpoint/2010/main" val="393944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BD2E-6DEF-5743-BE82-1F81C98E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C7D4D-1F10-7F44-BD52-3223D193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01330" cy="6858000"/>
          </a:xfrm>
        </p:spPr>
      </p:pic>
    </p:spTree>
    <p:extLst>
      <p:ext uri="{BB962C8B-B14F-4D97-AF65-F5344CB8AC3E}">
        <p14:creationId xmlns:p14="http://schemas.microsoft.com/office/powerpoint/2010/main" val="43955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A414-E597-A94D-986A-54214932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56B54-AF84-374B-A11E-6F06888EF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0168" cy="6858000"/>
          </a:xfrm>
        </p:spPr>
      </p:pic>
    </p:spTree>
    <p:extLst>
      <p:ext uri="{BB962C8B-B14F-4D97-AF65-F5344CB8AC3E}">
        <p14:creationId xmlns:p14="http://schemas.microsoft.com/office/powerpoint/2010/main" val="191449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45BA-7B88-554F-B108-A16F579C4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28558-0E2E-BF42-A5AC-326D9B748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1D1-CD59-9340-BECA-FBAE1182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8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B17E-C608-C449-B93D-775F18E3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91F6-9776-A04A-A785-1A9299B8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9261-A930-2D4D-9D97-68D700CB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3C5E8-7A54-C847-8D17-1D8273348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80603" cy="6858000"/>
          </a:xfrm>
        </p:spPr>
      </p:pic>
    </p:spTree>
    <p:extLst>
      <p:ext uri="{BB962C8B-B14F-4D97-AF65-F5344CB8AC3E}">
        <p14:creationId xmlns:p14="http://schemas.microsoft.com/office/powerpoint/2010/main" val="34131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114C-A794-1A48-84BD-1EBF77BD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3D3617-8059-5042-BBD3-BA2246F9D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62915" cy="6858000"/>
          </a:xfrm>
        </p:spPr>
      </p:pic>
    </p:spTree>
    <p:extLst>
      <p:ext uri="{BB962C8B-B14F-4D97-AF65-F5344CB8AC3E}">
        <p14:creationId xmlns:p14="http://schemas.microsoft.com/office/powerpoint/2010/main" val="207289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099E-F6C8-0142-B0AD-D35CC7BD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C48D62-C45E-584C-811F-251D8AA2C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6607" cy="6858000"/>
          </a:xfrm>
        </p:spPr>
      </p:pic>
    </p:spTree>
    <p:extLst>
      <p:ext uri="{BB962C8B-B14F-4D97-AF65-F5344CB8AC3E}">
        <p14:creationId xmlns:p14="http://schemas.microsoft.com/office/powerpoint/2010/main" val="396718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045E-8E5D-3145-8D57-D9503234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B31550-959A-3347-B5EA-72E06BE30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5614" cy="6858000"/>
          </a:xfrm>
        </p:spPr>
      </p:pic>
    </p:spTree>
    <p:extLst>
      <p:ext uri="{BB962C8B-B14F-4D97-AF65-F5344CB8AC3E}">
        <p14:creationId xmlns:p14="http://schemas.microsoft.com/office/powerpoint/2010/main" val="217724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A9B5-A255-8C4C-A1E5-3D07EFB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2FBB2-5117-8840-9253-1B1F606FB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14639" cy="6858000"/>
          </a:xfrm>
        </p:spPr>
      </p:pic>
    </p:spTree>
    <p:extLst>
      <p:ext uri="{BB962C8B-B14F-4D97-AF65-F5344CB8AC3E}">
        <p14:creationId xmlns:p14="http://schemas.microsoft.com/office/powerpoint/2010/main" val="103786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22BC-987A-A149-BB65-3AF1C399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EB9F4-4C60-A843-AF13-AE8767433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4263" cy="6858000"/>
          </a:xfrm>
        </p:spPr>
      </p:pic>
    </p:spTree>
    <p:extLst>
      <p:ext uri="{BB962C8B-B14F-4D97-AF65-F5344CB8AC3E}">
        <p14:creationId xmlns:p14="http://schemas.microsoft.com/office/powerpoint/2010/main" val="137290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5D29-CEA2-6741-A9D6-D0D2BB88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D871BD-2404-5248-82F4-1B9990ACA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53454" cy="6858000"/>
          </a:xfrm>
        </p:spPr>
      </p:pic>
    </p:spTree>
    <p:extLst>
      <p:ext uri="{BB962C8B-B14F-4D97-AF65-F5344CB8AC3E}">
        <p14:creationId xmlns:p14="http://schemas.microsoft.com/office/powerpoint/2010/main" val="347926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2018-03-20T02:59:03Z</dcterms:created>
  <dcterms:modified xsi:type="dcterms:W3CDTF">2018-03-20T03:06:30Z</dcterms:modified>
</cp:coreProperties>
</file>