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3" r:id="rId53"/>
    <p:sldId id="314" r:id="rId54"/>
    <p:sldId id="316" r:id="rId55"/>
    <p:sldId id="317" r:id="rId56"/>
    <p:sldId id="318" r:id="rId57"/>
    <p:sldId id="319" r:id="rId58"/>
    <p:sldId id="32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599"/>
  </p:normalViewPr>
  <p:slideViewPr>
    <p:cSldViewPr snapToGrid="0" snapToObjects="1">
      <p:cViewPr varScale="1">
        <p:scale>
          <a:sx n="64" d="100"/>
          <a:sy n="64" d="100"/>
        </p:scale>
        <p:origin x="20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48A3-8BEB-5E4F-A8B7-A3C78474B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66BBD-AF07-AE40-9EF1-C3330A4B3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A48EB-6FBD-504E-ADBB-07D90889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6D76C-232D-ED47-BC85-99E57089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158DE-610F-F644-8031-522C32DB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1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353A-CCDB-1C4A-9E24-D1CC82AB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17E97-402C-234A-A1C9-1680E4AAE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670C-1DFF-FE4F-92DF-9EB6D81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CAEB-20BE-6946-9439-065D85F2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88F3-B257-1947-8ADE-E49B475D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3B5B1-CEDF-8249-9A97-10DCB716F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B82B9-C5B7-1843-81AF-008D6715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D3F75-037B-AC4D-8F39-80AB8615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D6C2-DEEE-DD44-A889-9C209DB0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1175-311B-6A4C-9E11-02470205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AF20-6BFD-AF42-A6B5-7EDC6FF9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12F7-784C-3541-A1AE-557553FA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C5E21-6DC9-A142-839F-95D7734A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515E-4A4F-E545-9BFA-DAA6817D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405DD-B781-C441-9744-230F20A3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E404-9B2F-1843-9692-66B7B11D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4F2E6-37DB-B74A-B538-15E356E0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6E88-238A-D94C-BA4C-BABD81BA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C540-DA7E-C244-8E78-631B576F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5B23-D0C1-4145-8225-1529E1C9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29DF-8C6D-5446-9331-C895C6C2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7ED3-355B-7E4A-8478-E3C07F3C8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D9567-A474-264F-82B8-614B02E8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27505-F62A-2542-AA39-7E379796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52A71-CD91-0845-903C-4198E494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3C03C-D943-0745-9F28-E6D4672C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984B-3E64-A64E-B002-AC9662E1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E6AA3-6BE5-8B4D-973B-D89D86FA0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9A2E7-C1DE-6443-B559-70614A7C6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967EB-3026-E247-B491-76B31D467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B3AA6-7244-D749-832D-E06514B6D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92502-1867-194B-8663-6169A59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264B4-77C1-E044-9703-34569B23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10017-8B93-644A-B072-CB81D725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850B-95B3-554E-845C-69C67F09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28705-1472-424F-9EC1-4C23757D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7CD05-364C-B042-8AEB-6DC4F01A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59E10-048F-B147-8ADE-EAE51114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1C581-2878-8645-A8DC-BD58E1D5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FEF71-27CE-5F4A-AB12-21D07E1B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5F822-2653-0041-AC55-6256D553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F77A-3D23-3545-A5CA-01C02F68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453E-E562-424D-BF95-7553C5731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1A56C-09FE-0B4F-9982-A0A3FA168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75372-F3B9-BC47-9C49-337F00A7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099F-A16E-414A-BFD1-522B7BD3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6AAAD-6021-C34F-B8BB-82356047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70A0-C472-2046-AB88-5AAE0B4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56787-1952-B54C-A327-44F596A64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BCEFD-99CB-C748-B296-17A57F63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C2D3B-059C-7D45-80BD-E63A2E08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4F643-837F-FF4E-9C9F-7A07A98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DD781-A499-1A47-9787-11691C35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A7938-06D9-B449-A898-3E54C0FB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DF7A3-9357-1A4D-A20A-FE750DF3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E42A7-5A3D-DA40-9BCA-B19D6BA30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891E-0621-A048-9364-829BF82E93D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D011-0EF4-CE47-89D0-CC613FE9C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F0720-5A37-DC4D-949D-F28FA3C2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9381-40A5-9B45-85FB-6DF01A37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BC55-EBBA-B64A-84FA-E9A3C9F2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808A18-9069-F74B-A2EA-3B5A483FA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658" cy="6858000"/>
          </a:xfrm>
        </p:spPr>
      </p:pic>
    </p:spTree>
    <p:extLst>
      <p:ext uri="{BB962C8B-B14F-4D97-AF65-F5344CB8AC3E}">
        <p14:creationId xmlns:p14="http://schemas.microsoft.com/office/powerpoint/2010/main" val="325077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DC9C-9EFA-E945-8735-81E56973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15529-1D95-4842-BA45-BA3B64EF1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502" cy="6858000"/>
          </a:xfrm>
        </p:spPr>
      </p:pic>
    </p:spTree>
    <p:extLst>
      <p:ext uri="{BB962C8B-B14F-4D97-AF65-F5344CB8AC3E}">
        <p14:creationId xmlns:p14="http://schemas.microsoft.com/office/powerpoint/2010/main" val="143769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0BA6-2DEC-5C43-BC44-5269C8F8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6A964-888D-694A-ACA8-61D478301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590" cy="6858000"/>
          </a:xfrm>
        </p:spPr>
      </p:pic>
    </p:spTree>
    <p:extLst>
      <p:ext uri="{BB962C8B-B14F-4D97-AF65-F5344CB8AC3E}">
        <p14:creationId xmlns:p14="http://schemas.microsoft.com/office/powerpoint/2010/main" val="42506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3AD8-B09C-E748-8A3E-BB8AC29A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B7CA9-1A0F-C249-B0A2-E3C1BD9F5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7518" cy="6858000"/>
          </a:xfrm>
        </p:spPr>
      </p:pic>
    </p:spTree>
    <p:extLst>
      <p:ext uri="{BB962C8B-B14F-4D97-AF65-F5344CB8AC3E}">
        <p14:creationId xmlns:p14="http://schemas.microsoft.com/office/powerpoint/2010/main" val="127536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D93B-FBBE-6441-B2C7-2AD7D114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85D2EB-7184-634B-AC62-2888DCC53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1940"/>
          </a:xfrm>
        </p:spPr>
      </p:pic>
    </p:spTree>
    <p:extLst>
      <p:ext uri="{BB962C8B-B14F-4D97-AF65-F5344CB8AC3E}">
        <p14:creationId xmlns:p14="http://schemas.microsoft.com/office/powerpoint/2010/main" val="13813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C3EC-7A58-CD40-9352-A4E997C8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11D4B2-343B-5B4F-A429-90BCCEABD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866" cy="6858000"/>
          </a:xfrm>
        </p:spPr>
      </p:pic>
    </p:spTree>
    <p:extLst>
      <p:ext uri="{BB962C8B-B14F-4D97-AF65-F5344CB8AC3E}">
        <p14:creationId xmlns:p14="http://schemas.microsoft.com/office/powerpoint/2010/main" val="70063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6753-1C1E-BC47-9429-F3EA638E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88CE01-159C-804C-8B6F-02F924994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504" cy="6858000"/>
          </a:xfrm>
        </p:spPr>
      </p:pic>
    </p:spTree>
    <p:extLst>
      <p:ext uri="{BB962C8B-B14F-4D97-AF65-F5344CB8AC3E}">
        <p14:creationId xmlns:p14="http://schemas.microsoft.com/office/powerpoint/2010/main" val="162737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8E29-9075-3341-B239-55C63D4D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358A4-1DC6-604A-BB9F-6F4B9AE57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8765" cy="6858000"/>
          </a:xfrm>
        </p:spPr>
      </p:pic>
    </p:spTree>
    <p:extLst>
      <p:ext uri="{BB962C8B-B14F-4D97-AF65-F5344CB8AC3E}">
        <p14:creationId xmlns:p14="http://schemas.microsoft.com/office/powerpoint/2010/main" val="25666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16DB-54A8-D047-8ACD-E40204B3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368F9-20CC-654C-9BB9-E340D60A6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9955"/>
          </a:xfrm>
        </p:spPr>
      </p:pic>
    </p:spTree>
    <p:extLst>
      <p:ext uri="{BB962C8B-B14F-4D97-AF65-F5344CB8AC3E}">
        <p14:creationId xmlns:p14="http://schemas.microsoft.com/office/powerpoint/2010/main" val="304310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B171-3D81-7948-8E39-4B6A162B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6410F2-F466-334C-915A-8D179B539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6546"/>
          </a:xfrm>
        </p:spPr>
      </p:pic>
    </p:spTree>
    <p:extLst>
      <p:ext uri="{BB962C8B-B14F-4D97-AF65-F5344CB8AC3E}">
        <p14:creationId xmlns:p14="http://schemas.microsoft.com/office/powerpoint/2010/main" val="239903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8DA1-B213-C94C-9FDE-EC0A1C94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D8069B-5849-794E-9505-95292E6B5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2970" cy="6858000"/>
          </a:xfrm>
        </p:spPr>
      </p:pic>
    </p:spTree>
    <p:extLst>
      <p:ext uri="{BB962C8B-B14F-4D97-AF65-F5344CB8AC3E}">
        <p14:creationId xmlns:p14="http://schemas.microsoft.com/office/powerpoint/2010/main" val="396770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F412-14BC-D04F-A2CB-CA42BCE7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8AB1B-F5C3-AA4A-83D9-948CFCBE1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02"/>
            <a:ext cx="12233221" cy="7020201"/>
          </a:xfrm>
        </p:spPr>
      </p:pic>
    </p:spTree>
    <p:extLst>
      <p:ext uri="{BB962C8B-B14F-4D97-AF65-F5344CB8AC3E}">
        <p14:creationId xmlns:p14="http://schemas.microsoft.com/office/powerpoint/2010/main" val="346660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EBCE-6D8B-D640-8AAD-A2D180C6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151E5-162F-C84E-9848-5A180B823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7081" cy="6858000"/>
          </a:xfrm>
        </p:spPr>
      </p:pic>
    </p:spTree>
    <p:extLst>
      <p:ext uri="{BB962C8B-B14F-4D97-AF65-F5344CB8AC3E}">
        <p14:creationId xmlns:p14="http://schemas.microsoft.com/office/powerpoint/2010/main" val="112958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7A40-045B-DC4C-B6F8-E5EA0EFE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C7698-DF56-5247-A147-6379F0A1E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642"/>
          </a:xfrm>
        </p:spPr>
      </p:pic>
    </p:spTree>
    <p:extLst>
      <p:ext uri="{BB962C8B-B14F-4D97-AF65-F5344CB8AC3E}">
        <p14:creationId xmlns:p14="http://schemas.microsoft.com/office/powerpoint/2010/main" val="223522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BEDD-2AAC-DF47-8A5A-8F656BCB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7C739-14A7-7641-BFB1-B5C547B84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44149" cy="6858000"/>
          </a:xfrm>
        </p:spPr>
      </p:pic>
    </p:spTree>
    <p:extLst>
      <p:ext uri="{BB962C8B-B14F-4D97-AF65-F5344CB8AC3E}">
        <p14:creationId xmlns:p14="http://schemas.microsoft.com/office/powerpoint/2010/main" val="389982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A65A-CB04-E049-9B73-720A5C36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141B66-D946-064E-8F3B-94D11617B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8673" cy="6858000"/>
          </a:xfrm>
        </p:spPr>
      </p:pic>
    </p:spTree>
    <p:extLst>
      <p:ext uri="{BB962C8B-B14F-4D97-AF65-F5344CB8AC3E}">
        <p14:creationId xmlns:p14="http://schemas.microsoft.com/office/powerpoint/2010/main" val="2343909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8D0F-0F8E-1249-A4A0-89724373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85043-4CC0-754D-AB6F-A7D56B187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1894" cy="6858000"/>
          </a:xfrm>
        </p:spPr>
      </p:pic>
    </p:spTree>
    <p:extLst>
      <p:ext uri="{BB962C8B-B14F-4D97-AF65-F5344CB8AC3E}">
        <p14:creationId xmlns:p14="http://schemas.microsoft.com/office/powerpoint/2010/main" val="427999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1654-E3F7-2247-B9C8-4EBA79B0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B470E-BFA4-7540-9EC2-ECFC1BEFC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1514" cy="6858000"/>
          </a:xfrm>
        </p:spPr>
      </p:pic>
    </p:spTree>
    <p:extLst>
      <p:ext uri="{BB962C8B-B14F-4D97-AF65-F5344CB8AC3E}">
        <p14:creationId xmlns:p14="http://schemas.microsoft.com/office/powerpoint/2010/main" val="2658464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FB62-2D26-6D42-8C71-80809168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613474-BDB9-9F4F-A871-803490A9D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80227" cy="6858000"/>
          </a:xfrm>
        </p:spPr>
      </p:pic>
    </p:spTree>
    <p:extLst>
      <p:ext uri="{BB962C8B-B14F-4D97-AF65-F5344CB8AC3E}">
        <p14:creationId xmlns:p14="http://schemas.microsoft.com/office/powerpoint/2010/main" val="147077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7E5F-68BD-D84B-9F2F-6CDF9104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B7E93-77C1-244F-9270-70AA8C2BB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39"/>
          </a:xfrm>
        </p:spPr>
      </p:pic>
    </p:spTree>
    <p:extLst>
      <p:ext uri="{BB962C8B-B14F-4D97-AF65-F5344CB8AC3E}">
        <p14:creationId xmlns:p14="http://schemas.microsoft.com/office/powerpoint/2010/main" val="3598875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D688-4180-C64E-86E1-25E27CA1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CBDA-34F5-D644-B1EB-16C056C3A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413"/>
          </a:xfrm>
        </p:spPr>
      </p:pic>
    </p:spTree>
    <p:extLst>
      <p:ext uri="{BB962C8B-B14F-4D97-AF65-F5344CB8AC3E}">
        <p14:creationId xmlns:p14="http://schemas.microsoft.com/office/powerpoint/2010/main" val="235793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6247-3AC5-2D46-AF8E-CD0D9F3D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27B9-262C-6C47-8040-B42F68A48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606"/>
          </a:xfrm>
        </p:spPr>
      </p:pic>
    </p:spTree>
    <p:extLst>
      <p:ext uri="{BB962C8B-B14F-4D97-AF65-F5344CB8AC3E}">
        <p14:creationId xmlns:p14="http://schemas.microsoft.com/office/powerpoint/2010/main" val="399949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11B9-AC41-7B41-B86E-C0A399B0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665682-9BFA-4649-9EE4-33A2AE6C0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592"/>
          </a:xfrm>
        </p:spPr>
      </p:pic>
    </p:spTree>
    <p:extLst>
      <p:ext uri="{BB962C8B-B14F-4D97-AF65-F5344CB8AC3E}">
        <p14:creationId xmlns:p14="http://schemas.microsoft.com/office/powerpoint/2010/main" val="523283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8F9A-4738-CF47-8437-8059525F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9379C-A7D8-AD4A-B68E-7C9789A7F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5790" cy="6858000"/>
          </a:xfrm>
        </p:spPr>
      </p:pic>
    </p:spTree>
    <p:extLst>
      <p:ext uri="{BB962C8B-B14F-4D97-AF65-F5344CB8AC3E}">
        <p14:creationId xmlns:p14="http://schemas.microsoft.com/office/powerpoint/2010/main" val="306970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4BA3-CAA0-F74D-8736-A7A29A20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5BC5E-8936-7247-B8E1-EFDC4A648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070"/>
          </a:xfrm>
        </p:spPr>
      </p:pic>
    </p:spTree>
    <p:extLst>
      <p:ext uri="{BB962C8B-B14F-4D97-AF65-F5344CB8AC3E}">
        <p14:creationId xmlns:p14="http://schemas.microsoft.com/office/powerpoint/2010/main" val="2257757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E590-B0D7-E34C-BC67-83B6DA0A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90106D-EE2D-DD4D-A8BD-1DD6C949B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40" cy="6858000"/>
          </a:xfrm>
        </p:spPr>
      </p:pic>
    </p:spTree>
    <p:extLst>
      <p:ext uri="{BB962C8B-B14F-4D97-AF65-F5344CB8AC3E}">
        <p14:creationId xmlns:p14="http://schemas.microsoft.com/office/powerpoint/2010/main" val="576165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5A9C-C2B3-0844-8D01-D5A0EB45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08D21-8CC2-7E44-B01D-B22EB4B62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4"/>
          </a:xfrm>
        </p:spPr>
      </p:pic>
    </p:spTree>
    <p:extLst>
      <p:ext uri="{BB962C8B-B14F-4D97-AF65-F5344CB8AC3E}">
        <p14:creationId xmlns:p14="http://schemas.microsoft.com/office/powerpoint/2010/main" val="3586555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A436-F380-704B-A09E-9AFA7FB2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B421B2-F022-2649-9CD9-33F69155F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75" cy="6858000"/>
          </a:xfrm>
        </p:spPr>
      </p:pic>
    </p:spTree>
    <p:extLst>
      <p:ext uri="{BB962C8B-B14F-4D97-AF65-F5344CB8AC3E}">
        <p14:creationId xmlns:p14="http://schemas.microsoft.com/office/powerpoint/2010/main" val="78321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99FB-DE8C-1443-B33E-9591588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7A7E30-75A7-3C4A-BDF9-6E9824CE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4743"/>
          </a:xfrm>
        </p:spPr>
      </p:pic>
    </p:spTree>
    <p:extLst>
      <p:ext uri="{BB962C8B-B14F-4D97-AF65-F5344CB8AC3E}">
        <p14:creationId xmlns:p14="http://schemas.microsoft.com/office/powerpoint/2010/main" val="710431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ABE2-CD88-DE4E-9E18-DB2AA564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92A9C-970A-0B4A-90C2-7320CFBB3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499"/>
          </a:xfrm>
        </p:spPr>
      </p:pic>
    </p:spTree>
    <p:extLst>
      <p:ext uri="{BB962C8B-B14F-4D97-AF65-F5344CB8AC3E}">
        <p14:creationId xmlns:p14="http://schemas.microsoft.com/office/powerpoint/2010/main" val="740759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34FE-1E8D-8A49-A969-5F8BA460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70B5B-C52C-5143-A610-F23AF4CEF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330" cy="6858000"/>
          </a:xfrm>
        </p:spPr>
      </p:pic>
    </p:spTree>
    <p:extLst>
      <p:ext uri="{BB962C8B-B14F-4D97-AF65-F5344CB8AC3E}">
        <p14:creationId xmlns:p14="http://schemas.microsoft.com/office/powerpoint/2010/main" val="3899785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9426-CE26-EE4A-9192-C0C5127D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6CF9C-BB7A-B349-BF88-38FC6B2E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58"/>
          </a:xfrm>
        </p:spPr>
      </p:pic>
    </p:spTree>
    <p:extLst>
      <p:ext uri="{BB962C8B-B14F-4D97-AF65-F5344CB8AC3E}">
        <p14:creationId xmlns:p14="http://schemas.microsoft.com/office/powerpoint/2010/main" val="2739029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095C-48C2-7047-969A-13A6B0D0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0E962-A79B-0241-AC6D-621640832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271" cy="6858000"/>
          </a:xfrm>
        </p:spPr>
      </p:pic>
    </p:spTree>
    <p:extLst>
      <p:ext uri="{BB962C8B-B14F-4D97-AF65-F5344CB8AC3E}">
        <p14:creationId xmlns:p14="http://schemas.microsoft.com/office/powerpoint/2010/main" val="305291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2AA2-68BB-FD49-A375-0F3CFAFF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CB9BA-BC16-6242-A8E8-A82F01B9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1514" cy="6858000"/>
          </a:xfrm>
        </p:spPr>
      </p:pic>
    </p:spTree>
    <p:extLst>
      <p:ext uri="{BB962C8B-B14F-4D97-AF65-F5344CB8AC3E}">
        <p14:creationId xmlns:p14="http://schemas.microsoft.com/office/powerpoint/2010/main" val="680497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1C505-FF6D-D74F-BDEE-F2FEA1F2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A44D26-97D6-C944-BD73-B1714F052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6470" cy="6887832"/>
          </a:xfrm>
        </p:spPr>
      </p:pic>
    </p:spTree>
    <p:extLst>
      <p:ext uri="{BB962C8B-B14F-4D97-AF65-F5344CB8AC3E}">
        <p14:creationId xmlns:p14="http://schemas.microsoft.com/office/powerpoint/2010/main" val="3510100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66AC-49F4-B445-9F5F-37C78821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594C0-8226-514B-82D7-841B6E3E9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614"/>
          </a:xfrm>
        </p:spPr>
      </p:pic>
    </p:spTree>
    <p:extLst>
      <p:ext uri="{BB962C8B-B14F-4D97-AF65-F5344CB8AC3E}">
        <p14:creationId xmlns:p14="http://schemas.microsoft.com/office/powerpoint/2010/main" val="4068188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9E4E-77D1-8345-8470-8F2897E8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6510C-7BE8-144D-8831-0F6C858B0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4"/>
          </a:xfrm>
        </p:spPr>
      </p:pic>
    </p:spTree>
    <p:extLst>
      <p:ext uri="{BB962C8B-B14F-4D97-AF65-F5344CB8AC3E}">
        <p14:creationId xmlns:p14="http://schemas.microsoft.com/office/powerpoint/2010/main" val="3923490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E2E-5DE1-E14A-A5AD-5F783384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BE0D2C-BD43-7A4C-AE83-A4230F28C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154"/>
          </a:xfrm>
        </p:spPr>
      </p:pic>
    </p:spTree>
    <p:extLst>
      <p:ext uri="{BB962C8B-B14F-4D97-AF65-F5344CB8AC3E}">
        <p14:creationId xmlns:p14="http://schemas.microsoft.com/office/powerpoint/2010/main" val="651516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2D95-7FA2-E942-9D7D-F3C82698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777A2-EA80-FF4E-8C86-2C1CE8B69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804"/>
          </a:xfrm>
        </p:spPr>
      </p:pic>
    </p:spTree>
    <p:extLst>
      <p:ext uri="{BB962C8B-B14F-4D97-AF65-F5344CB8AC3E}">
        <p14:creationId xmlns:p14="http://schemas.microsoft.com/office/powerpoint/2010/main" val="1293722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F530-B4BD-674E-8B5F-FCB3FD2C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F92E0-9833-8041-AC4A-2C92BE848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979"/>
          </a:xfrm>
        </p:spPr>
      </p:pic>
    </p:spTree>
    <p:extLst>
      <p:ext uri="{BB962C8B-B14F-4D97-AF65-F5344CB8AC3E}">
        <p14:creationId xmlns:p14="http://schemas.microsoft.com/office/powerpoint/2010/main" val="81250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A72-1004-3E4C-97E1-BBBE277F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5B4F9-BBBA-BA44-A3AC-9E9370858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906"/>
          </a:xfrm>
        </p:spPr>
      </p:pic>
    </p:spTree>
    <p:extLst>
      <p:ext uri="{BB962C8B-B14F-4D97-AF65-F5344CB8AC3E}">
        <p14:creationId xmlns:p14="http://schemas.microsoft.com/office/powerpoint/2010/main" val="2941659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3E75-1A1C-2546-99C1-CE6FA97D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294A8-F4F8-7040-8347-33BC91B79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274"/>
          </a:xfrm>
        </p:spPr>
      </p:pic>
    </p:spTree>
    <p:extLst>
      <p:ext uri="{BB962C8B-B14F-4D97-AF65-F5344CB8AC3E}">
        <p14:creationId xmlns:p14="http://schemas.microsoft.com/office/powerpoint/2010/main" val="129149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1C78-398D-1B42-B5D9-76A45BED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F855C5-2A2A-1E40-B129-76124847D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9527"/>
          </a:xfrm>
        </p:spPr>
      </p:pic>
    </p:spTree>
    <p:extLst>
      <p:ext uri="{BB962C8B-B14F-4D97-AF65-F5344CB8AC3E}">
        <p14:creationId xmlns:p14="http://schemas.microsoft.com/office/powerpoint/2010/main" val="1294855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9C58-2792-3440-A760-DC932923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E2E478-DD52-FE4D-A541-69FF1EA84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7189"/>
          </a:xfrm>
        </p:spPr>
      </p:pic>
    </p:spTree>
    <p:extLst>
      <p:ext uri="{BB962C8B-B14F-4D97-AF65-F5344CB8AC3E}">
        <p14:creationId xmlns:p14="http://schemas.microsoft.com/office/powerpoint/2010/main" val="218762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E42F-8550-0A4F-96E5-D7D66411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CF546-EB99-464B-9F4F-228E8255B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2035"/>
          </a:xfrm>
        </p:spPr>
      </p:pic>
    </p:spTree>
    <p:extLst>
      <p:ext uri="{BB962C8B-B14F-4D97-AF65-F5344CB8AC3E}">
        <p14:creationId xmlns:p14="http://schemas.microsoft.com/office/powerpoint/2010/main" val="1159430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3B87-67E0-BB4F-8879-1DBDE7EB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1E1BD-5641-854C-90FC-A6CB557F4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1813"/>
          </a:xfrm>
        </p:spPr>
      </p:pic>
    </p:spTree>
    <p:extLst>
      <p:ext uri="{BB962C8B-B14F-4D97-AF65-F5344CB8AC3E}">
        <p14:creationId xmlns:p14="http://schemas.microsoft.com/office/powerpoint/2010/main" val="3309129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CFA8-6D12-9C4A-A9C0-2B54DF35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5955E-430B-9C44-BA37-9EB1BD0C8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134"/>
          </a:xfrm>
        </p:spPr>
      </p:pic>
    </p:spTree>
    <p:extLst>
      <p:ext uri="{BB962C8B-B14F-4D97-AF65-F5344CB8AC3E}">
        <p14:creationId xmlns:p14="http://schemas.microsoft.com/office/powerpoint/2010/main" val="1137756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1EE6-1A12-BD4B-9024-F8B2118C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7E51F8-29B4-B44D-9534-639DF5769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499"/>
          </a:xfrm>
        </p:spPr>
      </p:pic>
    </p:spTree>
    <p:extLst>
      <p:ext uri="{BB962C8B-B14F-4D97-AF65-F5344CB8AC3E}">
        <p14:creationId xmlns:p14="http://schemas.microsoft.com/office/powerpoint/2010/main" val="1748221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411D-5781-A44D-B445-6EF462F5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7A529-ABDE-5F47-A69D-287B691DA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350"/>
          </a:xfrm>
        </p:spPr>
      </p:pic>
    </p:spTree>
    <p:extLst>
      <p:ext uri="{BB962C8B-B14F-4D97-AF65-F5344CB8AC3E}">
        <p14:creationId xmlns:p14="http://schemas.microsoft.com/office/powerpoint/2010/main" val="2771614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C5F9-25E7-034B-B054-60D4B1B8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3C3E14-E294-414C-BA59-EF8C5408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413"/>
          </a:xfrm>
        </p:spPr>
      </p:pic>
    </p:spTree>
    <p:extLst>
      <p:ext uri="{BB962C8B-B14F-4D97-AF65-F5344CB8AC3E}">
        <p14:creationId xmlns:p14="http://schemas.microsoft.com/office/powerpoint/2010/main" val="1009916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506-3BFB-5C42-AFA6-2AB25DB0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3A860E-37C0-594B-A30A-8CB73A0C2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606"/>
          </a:xfrm>
        </p:spPr>
      </p:pic>
    </p:spTree>
    <p:extLst>
      <p:ext uri="{BB962C8B-B14F-4D97-AF65-F5344CB8AC3E}">
        <p14:creationId xmlns:p14="http://schemas.microsoft.com/office/powerpoint/2010/main" val="3201972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52BE-1656-B54D-ADC2-BA0B9C15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05B66-0AA5-D644-AC49-7B80FCB70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1809" cy="6858000"/>
          </a:xfrm>
        </p:spPr>
      </p:pic>
    </p:spTree>
    <p:extLst>
      <p:ext uri="{BB962C8B-B14F-4D97-AF65-F5344CB8AC3E}">
        <p14:creationId xmlns:p14="http://schemas.microsoft.com/office/powerpoint/2010/main" val="951027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5DD4-049C-8348-A9D1-D4FE1C54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9C3D9E-F428-E843-8FB8-77BA2D6C3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4287"/>
          </a:xfrm>
        </p:spPr>
      </p:pic>
    </p:spTree>
    <p:extLst>
      <p:ext uri="{BB962C8B-B14F-4D97-AF65-F5344CB8AC3E}">
        <p14:creationId xmlns:p14="http://schemas.microsoft.com/office/powerpoint/2010/main" val="27553565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AA2F-9359-1F44-B1F2-DA787641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B3345-105B-BD4B-947D-5A0C47938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274"/>
          </a:xfrm>
        </p:spPr>
      </p:pic>
    </p:spTree>
    <p:extLst>
      <p:ext uri="{BB962C8B-B14F-4D97-AF65-F5344CB8AC3E}">
        <p14:creationId xmlns:p14="http://schemas.microsoft.com/office/powerpoint/2010/main" val="2927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AC71-F226-2A4C-A2A6-56A388D2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1ED06-1164-4040-85AB-8EA1FC404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330" cy="6858000"/>
          </a:xfrm>
        </p:spPr>
      </p:pic>
    </p:spTree>
    <p:extLst>
      <p:ext uri="{BB962C8B-B14F-4D97-AF65-F5344CB8AC3E}">
        <p14:creationId xmlns:p14="http://schemas.microsoft.com/office/powerpoint/2010/main" val="145052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8720-521F-CF4C-B05B-0C8750E4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AC6897-BF35-444A-8AB0-5F65C6AF8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8" cy="6858000"/>
          </a:xfrm>
        </p:spPr>
      </p:pic>
    </p:spTree>
    <p:extLst>
      <p:ext uri="{BB962C8B-B14F-4D97-AF65-F5344CB8AC3E}">
        <p14:creationId xmlns:p14="http://schemas.microsoft.com/office/powerpoint/2010/main" val="102512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5942-B530-CC41-9B9F-12D5340A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CBDE7-9048-DB43-98E3-20D900804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8" cy="6858000"/>
          </a:xfrm>
        </p:spPr>
      </p:pic>
    </p:spTree>
    <p:extLst>
      <p:ext uri="{BB962C8B-B14F-4D97-AF65-F5344CB8AC3E}">
        <p14:creationId xmlns:p14="http://schemas.microsoft.com/office/powerpoint/2010/main" val="31181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DB-C1CC-194B-96D6-854D4904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01813F-CD49-3846-BE7A-72961290F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4742"/>
          </a:xfrm>
        </p:spPr>
      </p:pic>
    </p:spTree>
    <p:extLst>
      <p:ext uri="{BB962C8B-B14F-4D97-AF65-F5344CB8AC3E}">
        <p14:creationId xmlns:p14="http://schemas.microsoft.com/office/powerpoint/2010/main" val="72270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Widescreen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2018-02-21T01:14:57Z</dcterms:created>
  <dcterms:modified xsi:type="dcterms:W3CDTF">2018-02-27T22:37:48Z</dcterms:modified>
</cp:coreProperties>
</file>