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5" r:id="rId3"/>
    <p:sldId id="266" r:id="rId4"/>
    <p:sldId id="267" r:id="rId5"/>
    <p:sldId id="268" r:id="rId6"/>
    <p:sldId id="269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/>
    <p:restoredTop sz="94599"/>
  </p:normalViewPr>
  <p:slideViewPr>
    <p:cSldViewPr snapToGrid="0" snapToObjects="1">
      <p:cViewPr varScale="1">
        <p:scale>
          <a:sx n="58" d="100"/>
          <a:sy n="58" d="100"/>
        </p:scale>
        <p:origin x="224" y="1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456C0-0EA9-1942-8419-2C391BA38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EDC38C-A462-AE47-89D5-70FE547E4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D9E95-9BF2-EC4F-9E59-8788170C9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87DA-B51C-6F44-ADB6-76E5DCDB983D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704D4-846D-3842-8C3E-22EC58CCF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7A9CA-C4C3-3842-A0DB-81124F557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9CF-FD55-F244-9976-E1DC40C20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0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C49A6-D411-2D47-9A33-41607709A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1698E-65E4-3042-8982-067006E98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2BD6F-DC73-A046-9A4F-227F1745F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87DA-B51C-6F44-ADB6-76E5DCDB983D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6F54D-DC5B-CC4C-B658-DE5A6197F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FC61A-9D3E-0341-9B74-269585F9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9CF-FD55-F244-9976-E1DC40C20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3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9CC28A-C446-264D-8831-70AFD036A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D73B7-09CF-E840-81BF-7D5D73F4B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C4712-8FFA-7840-B215-B79A54871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87DA-B51C-6F44-ADB6-76E5DCDB983D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52A8B-D69F-2F48-AFFD-ABBF35875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723E1-F16C-E744-B888-439BBCBC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9CF-FD55-F244-9976-E1DC40C20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8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55BC6-9CA8-C24D-B0ED-ACFC0D89B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5EDB6-67F9-B042-813D-0AA27A5C6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6A324-31E1-544E-B7DD-B54C29BDC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87DA-B51C-6F44-ADB6-76E5DCDB983D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C13E3-C508-6D4E-BFF9-4BA6696A1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A10DC-D40E-404C-ABF9-FC7E7C115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9CF-FD55-F244-9976-E1DC40C20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0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1B9B0-4609-6641-AA26-3BF6F7116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E9E76-1246-754A-A0B5-F9CC86E8A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C59AB-1B57-644E-9553-6B8FD63AD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87DA-B51C-6F44-ADB6-76E5DCDB983D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A31EE-15EE-2749-BF53-A0A38CC4E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53315-EFB3-1143-AFBB-137E4662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9CF-FD55-F244-9976-E1DC40C20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6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1C39D-6115-C347-84E1-E30755C36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EEAAD-72C5-A048-BC0C-176A6BAA5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ADE00-3599-874A-8442-E0DD885B6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5746C-A974-C24C-8091-598157578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87DA-B51C-6F44-ADB6-76E5DCDB983D}" type="datetimeFigureOut">
              <a:rPr lang="en-US" smtClean="0"/>
              <a:t>8/1/18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4013B6-42AB-6F48-8F34-86BFCB61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FC781-06E9-3340-A263-A98384FD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9CF-FD55-F244-9976-E1DC40C20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4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8A89B-87D7-9545-9C3B-7644C9812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FE457-37BB-F74D-95AA-635DE4182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B5B33-D0E9-4D40-9C34-AC4D2423B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DF4BE7-06D7-3848-B794-E7487B530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0EA57-87FB-7A4C-AD0B-528E86699E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C6440E-D2E0-2147-8179-9BEE98D76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87DA-B51C-6F44-ADB6-76E5DCDB983D}" type="datetimeFigureOut">
              <a:rPr lang="en-US" smtClean="0"/>
              <a:t>8/1/18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360AC-1908-6E4E-B9B5-20A760FE6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205DB7-6380-3E41-AB28-5C4E9FB7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9CF-FD55-F244-9976-E1DC40C20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6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23841-8946-3B40-B7F2-940553EFC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392037-AABD-9C43-9D12-225675926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87DA-B51C-6F44-ADB6-76E5DCDB983D}" type="datetimeFigureOut">
              <a:rPr lang="en-US" smtClean="0"/>
              <a:t>8/1/18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C7029D-0FD7-EA43-BCA2-46E95A85B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5F098-CEFF-DE46-ADAC-726B8187F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9CF-FD55-F244-9976-E1DC40C20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4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57B37C-C2F6-A54B-AED2-51284ED23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87DA-B51C-6F44-ADB6-76E5DCDB983D}" type="datetimeFigureOut">
              <a:rPr lang="en-US" smtClean="0"/>
              <a:t>8/1/18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EDF366-FE0B-B44F-A06E-61D3F7E13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CEC3A-D2A0-1949-9676-EF1F7E06D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9CF-FD55-F244-9976-E1DC40C20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3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C74F6-2928-C146-B934-A4ACA04CC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5771A-09D5-2147-A724-AE2C925C0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280AC4-8329-8A48-B06A-C7B9D161D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9CD9B-063A-EA49-A420-3853CAB6B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87DA-B51C-6F44-ADB6-76E5DCDB983D}" type="datetimeFigureOut">
              <a:rPr lang="en-US" smtClean="0"/>
              <a:t>8/1/18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E33FC8-2CA2-F645-BCA6-E732FD782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D3597-D28A-534F-8BCA-7C63499A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9CF-FD55-F244-9976-E1DC40C20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F82A1-D951-2E49-80FE-DC66B15C0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974BE2-9172-3442-89CD-11A04B45D3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71E6DC-28C2-4C4C-B42A-B431E81E1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BAB17-0841-8A47-BE3E-2AA12BE3D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87DA-B51C-6F44-ADB6-76E5DCDB983D}" type="datetimeFigureOut">
              <a:rPr lang="en-US" smtClean="0"/>
              <a:t>8/1/18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43CED-CEF3-8F43-B691-46DED2772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9AB34-7343-564D-B6E6-6936E2988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9CF-FD55-F244-9976-E1DC40C20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4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F0764B-D411-8D47-A986-59AD2A86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438BCB-6A0D-ED41-8730-FE0A94287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18209-D153-9F42-8054-0704F74F0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087DA-B51C-6F44-ADB6-76E5DCDB983D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1E795-8892-C246-A698-4311A0E4B5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3D1C9-0981-5942-911E-3656B32C73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BA9CF-FD55-F244-9976-E1DC40C20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8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9B6F8-C5AD-674D-AEA1-822B839FD6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CA056-C61C-6A42-9FFD-155B693A66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10A926-113E-9D4C-8BC0-B8DCB34AF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950" y="933450"/>
            <a:ext cx="8928100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76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9B6F8-C5AD-674D-AEA1-822B839FD6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CA056-C61C-6A42-9FFD-155B693A66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952F10-D9E8-1F44-BA89-2FC7664F0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750" y="984250"/>
            <a:ext cx="8826500" cy="48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91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9B6F8-C5AD-674D-AEA1-822B839FD6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CA056-C61C-6A42-9FFD-155B693A66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EBBF0C-C375-264B-9F8F-79549C732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700" y="939800"/>
            <a:ext cx="8864600" cy="49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9B6F8-C5AD-674D-AEA1-822B839FD6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CA056-C61C-6A42-9FFD-155B693A66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8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9B6F8-C5AD-674D-AEA1-822B839FD6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CA056-C61C-6A42-9FFD-155B693A66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9B6F8-C5AD-674D-AEA1-822B839FD6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CA056-C61C-6A42-9FFD-155B693A66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0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9B6F8-C5AD-674D-AEA1-822B839FD6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CA056-C61C-6A42-9FFD-155B693A66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1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9B6F8-C5AD-674D-AEA1-822B839FD6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CA056-C61C-6A42-9FFD-155B693A66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8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2018-08-01T00:24:58Z</dcterms:created>
  <dcterms:modified xsi:type="dcterms:W3CDTF">2018-08-01T00:28:10Z</dcterms:modified>
</cp:coreProperties>
</file>