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1" r:id="rId12"/>
    <p:sldId id="262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/>
    <p:restoredTop sz="94599"/>
  </p:normalViewPr>
  <p:slideViewPr>
    <p:cSldViewPr snapToGrid="0" snapToObjects="1">
      <p:cViewPr varScale="1">
        <p:scale>
          <a:sx n="58" d="100"/>
          <a:sy n="58" d="100"/>
        </p:scale>
        <p:origin x="22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F34A-D435-A249-B984-509A15E91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C2C08-AB43-B847-8DC2-94A25D7E1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32CF6-1259-E343-A141-AA1031C8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3E612-8130-514C-8A6F-1B69CCBF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E703-D7D6-A743-8AF3-8FA7D7A5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4FE9-E9DD-9D49-B163-71C47BA6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14217-F4D3-1E44-8656-4BE7CBB02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41C0E-12A2-F64C-A2FC-F9CE460D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E9480-25AA-7F41-B3D5-7178CDA2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D495-7590-4844-A6FE-5F03E4EF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8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39F3E-7DD2-6248-B554-A9CCB061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6F7F4-4C7D-C643-810D-77EA00CE4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AF503-D219-2944-9A69-6B1C4A50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73D16-F009-D041-942A-33877F37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3194E-35E1-3D4A-A831-E63294EF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3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7263-9F7A-EB45-B81A-80D9995C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7665-8D6A-8C40-8FCD-81F9906FC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908E2-657E-D34C-9624-209B8DD3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EA3C-4268-2F48-A681-6277D8BC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FBD1C-72D0-034F-8F1C-975223FB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2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E02A-DF2C-5D47-94AD-B548AA39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5D5BE-1D17-844C-885B-0092AF21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EE571-EB7E-5A44-87AD-39833503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148F-DBB0-8843-B5BE-08A278D0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9EF9B-E197-0B47-94A5-DBAEA538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4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5364-8AFF-D241-891C-16AEB301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58205-C966-BD4E-904A-3245557CF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3F030-CFE9-C547-986D-BA00F8CC1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C1E14-235E-704B-A0BB-EAAC7BC6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84AC6-51ED-9847-9873-5B0503A7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6DF1E-7454-024A-8620-4286D159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1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7B0D-21A1-1745-B74B-3826D97E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7DC18-2CA5-0B4F-B4EF-4DE3FDB7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6AEA5-4EF0-8743-BF8D-38B3840A2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C599A-1EFB-2849-8236-A8BEFC06A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EA69E-6667-2941-B21B-6CEA9F74E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C06CF1-18E8-9C48-9E15-78D49CBD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6B36F-9B09-B54B-A9D9-35FA6664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6B0529-967F-5043-8965-95835F8C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7318-7EAE-EE44-AC23-0EDBCCA8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FB037-771E-F945-A2D6-4D5ADF4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205B4-4E3C-EE49-9F04-F38CB59E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A2084-DD36-3845-87AD-0818D0B9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8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EDA69-D8A1-2548-B5E5-CFEFDEA5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1AEF6-F67E-C54E-A158-AD301803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8D4F-E807-404F-A6D1-F3AE27E7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5188-1161-3B42-A009-6CAD30AA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2C83-4009-1A4B-A95E-F850FF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EE6AD-C1C5-544C-ABBE-F077D81EF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C8D96-5BEB-5E4A-8E77-B8EFE311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2D47F-2544-0A4D-8B63-017F320A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B4A2A-FC84-1F48-AEB7-8EA854D4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CCFB-84C2-D94B-BED3-F6C85EB8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0CCA-8A20-A94A-9BCB-A0D958F3F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22360-872D-F744-B331-A762C27A0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42973-0D21-2649-89B3-A50BD326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94A12-B6EC-3342-B8A0-E5B15567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F8459-9321-0E42-9482-FACB6DE0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882E1-9717-A246-89C6-E72191AD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8D394-8D70-8F45-8FA8-3418DE84D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00543-3B7F-8849-B952-05BBE52C1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B5818-DC84-AC4A-887A-6C569E9BF374}" type="datetimeFigureOut">
              <a:rPr lang="en-US" smtClean="0"/>
              <a:t>8/1/18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9E95D-E4AE-0444-8B10-69832AA4B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46971-8889-F040-BF6F-814622DC5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5637-2275-6A44-9C15-C2521BB5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0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A80EF-D643-C74C-8887-C49DB800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52500"/>
            <a:ext cx="883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8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2B0FA-625F-B640-985C-C65203580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920750"/>
            <a:ext cx="8877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349AC-E675-8D4B-8594-73AB900F1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952500"/>
            <a:ext cx="8864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4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1E565-C8F5-CF4B-BB54-A1704D697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952500"/>
            <a:ext cx="88519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4F6C0-6259-4E49-9C2E-4BB0FDBE3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27100"/>
            <a:ext cx="889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8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0AFAF-1D1F-DA47-9BC4-E911E78F8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946150"/>
            <a:ext cx="88773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C936A-BAC5-6B4F-A886-0BB292EC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27100"/>
            <a:ext cx="88392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3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F7225-F70A-2440-80CE-576FFAC8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08050"/>
            <a:ext cx="88392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0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D9D16-F5AC-6849-B5F2-F765657F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971550"/>
            <a:ext cx="8864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21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DACB1-7AC6-124D-82A1-CF470B8E5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33450"/>
            <a:ext cx="88392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1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1F98D-B985-0A4E-AAE5-78F6A5A6C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08050"/>
            <a:ext cx="88392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D0769-94E6-AD4A-84F6-2306E4CC1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0"/>
            <a:ext cx="889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B1126-89B6-E345-8C1B-E032C223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939800"/>
            <a:ext cx="8864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B33A9-7F4E-B243-91C9-20627BC23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914400"/>
            <a:ext cx="8902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5093A-50B9-D745-A38D-FF57A6E3E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20750"/>
            <a:ext cx="8890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6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C6E35-B878-EB43-ADEF-789FCA94C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946150"/>
            <a:ext cx="88773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3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72CDC-C087-AB4A-9EF2-727955350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33450"/>
            <a:ext cx="889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7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498-F513-3342-8867-B25F60ED5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F5805-594B-C54A-A310-3C6BFF6D7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1729E-2959-0F4F-9E5B-3A0B695BF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946150"/>
            <a:ext cx="88646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3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2018-08-01T00:19:20Z</dcterms:created>
  <dcterms:modified xsi:type="dcterms:W3CDTF">2018-08-01T00:23:21Z</dcterms:modified>
</cp:coreProperties>
</file>