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7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C12B-943C-0146-B6C6-FB0627BD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36ECD-CDD9-EA4E-BBA1-935AA01D0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04F55-AAFA-B148-BEC9-B28CF0B7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BAD9A-CFDC-8341-ACDC-33C08C24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77FB-CFD9-B543-B49A-9B1A8489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DA20-6926-474A-8A44-B2E647AF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77C7D-6554-3449-97D7-B8261222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81FFF-A7BA-AD4A-AEA4-83A80A83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7C90-8161-A04C-97D6-2EB87734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1FDF2-8FDD-7E4D-A756-27E822D6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C5FB8-8916-244C-A386-9D120FB53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17838-6C56-8E40-8EBE-18E707536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B3A1-51AD-0845-A4D3-B140800C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AB269-C413-3142-BC71-0AA6137B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1AD48-7E31-604A-AB29-39478577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BB08-A649-774C-8EA9-C20D6F6B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244B-7374-4944-964C-CC3299AE3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1940-74D4-5F4E-B0AF-76D8B95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150BF-5FDE-0447-BCC6-E137E456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1389-9C76-5347-88AA-15F5C1A1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891A-076A-F54C-8234-1E708A61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678D-4F75-CF40-95D1-9EB74969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92FE2-ED6C-E54B-BDC2-6C358EE1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75968-DDB8-C54C-98A2-D11E66DD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8579-66E6-9A4E-8FF9-4A3D9709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B45B-DD72-8F45-8491-3E03C234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1556-38F5-A746-B252-F24C01BE3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99B12-B3C6-B949-9DC4-65F96010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32B44-D82A-1745-9CE5-94B36409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6453A-9B9C-9544-BC6A-37FBA0B5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13650-10A9-0B49-A221-FC556A38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712E-E5BF-0A4B-9616-794DC6FB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29E8E-2287-5941-8B94-EE8C780A8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D29A8-23F4-8849-8F95-D81C84FE0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13A48-7B60-4D45-ABF3-680EC969B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D76D9-E71D-4442-B84B-8C0425C2E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BDBA7-DC93-0D43-AA2D-FD46CCB9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DDA9E-E88A-9244-92D7-CFEF209F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312CC-6BAF-3B4D-9BB6-205471FA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CDD1-705F-8B4C-9B9F-9E72DAF3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33C6C-4BC0-6841-928E-85A30DF1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E700E-A622-5740-9811-4E344C85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462AE-6907-8140-8D4E-4A46F901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4AD9E-CC73-F743-9DC4-2D93D9BA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9EDB3-8A9B-FA40-8DE9-37BFF6E5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D977-29C3-D646-93CB-BDA023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528D-F008-B149-AAD2-BB3E0C3C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9ADD7-1C29-E347-8A41-864CC0EF2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C8019-9F7E-404D-A632-5B7AB0ADD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2EE83-BDFB-B441-A936-D334BBD6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8D73-910F-5B47-95E9-E9DB6A81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2C1F4-AB5A-994B-A92E-0B40200F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7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69D7-566E-1041-B500-3AD18BEC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B3286-FF61-8B4D-B6A3-514C5ACFB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DB7E9-AA77-024E-B155-856E13DA5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B47E3-C6D5-F34A-82C6-16631BAC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A931C-B47B-2042-9B98-98DD01F1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BD23F-93C8-8448-8B53-2EFBAA9D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8EA5D-1A2F-A946-B365-1F2540FA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10437-B86F-A64E-9FCC-A673B334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B17B9-6786-764B-A672-A5B1006A3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81D7E-6A51-CD49-9332-DC3E2F2D4281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4228-D25E-2D48-B951-608BA7CB3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C2B1F-0985-084D-A265-C6D41125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1D1B-C9B3-AD4E-AE75-44F2D91A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5BD21-BCA8-D34C-9D5E-CA9E2982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F0933-0B68-1F40-800E-F725E870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4D2A4-571F-F94E-8355-8635C768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F3AE6-6A84-B046-88F8-51B405671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19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041BC-9C49-2243-9BE6-9CA7A7E9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667BE-67E6-E14A-8248-0BDCCA22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16A77-B92D-F944-BD43-81F58A03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768DE-970F-4B41-92BB-21698E23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E8-84A8-6845-8274-11E9BD1A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8CB12-F4CC-BE41-AE6B-560D3A84D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69E78-7F2D-0E4D-81A2-CF2A8622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1211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2018-08-01T00:16:48Z</dcterms:created>
  <dcterms:modified xsi:type="dcterms:W3CDTF">2018-08-07T04:51:21Z</dcterms:modified>
</cp:coreProperties>
</file>