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2"/>
    <p:restoredTop sz="94599"/>
  </p:normalViewPr>
  <p:slideViewPr>
    <p:cSldViewPr snapToGrid="0" snapToObjects="1">
      <p:cViewPr varScale="1">
        <p:scale>
          <a:sx n="98" d="100"/>
          <a:sy n="98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B0E2-C1D0-4A40-9F6A-48AD38BCB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A86A4-CD5E-E247-B5A1-492624E5A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8637-E6C3-FB4D-9036-FFFC8384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00F3-1093-EF42-B3F6-9D09A63B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B70B2-BE49-0344-ADF6-3BD400A9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5923-9FDB-4443-A435-2EE3F2F6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5FBDC-D3AE-0249-AF92-99A83AE45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8EA8-41DC-E740-883F-79247178B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4F5C-5AC6-BC41-B928-0204E969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1645-CC96-184C-B952-9D097FF2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9F052-9D02-C94E-928C-4788893C0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D6614-AC11-D44A-B7CB-55F217FC0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AAAB0-BDA3-1B4B-94A6-EAA29DBE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69502-545C-7346-BD4F-8C4469DE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5620-A340-6A45-B83A-D192C227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5A1B-5664-A848-BD37-5682621C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60D8-EBA2-E048-AFE2-EE369FFD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306D6-6327-4D40-ACCF-5A3B4336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C361-0D6A-A94C-AF2E-D8779454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3AA8-4953-CD44-8C9D-94A2398D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721F-C092-4341-9AD3-AAFF277E8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91A4-31B6-374E-8783-F54199C2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D04A-7A87-4B47-99FB-7255DAD7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F0F2-EC6B-F44B-B37A-EF022014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9B61-7CA6-B346-B1A5-ED1F02D4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C4D6-9E6C-334F-AD70-6D902A82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C6F20-8793-CF44-AEC3-21BBB7C43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D5B0-8838-C846-A335-ADD72F815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FEEAA-CFE8-304B-BCE1-A0AA08F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96E51-DA84-2142-BBBC-6F31E77F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04D46-F23C-094A-9B48-196C9A63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30D5-F7BB-1B44-907B-5C2971C1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406A-5EB4-5342-A8AB-FCD947BC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5482B-9F0F-5441-B7E4-BC6F12B84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2D430-AAB3-8A46-87F2-E92263B2C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D816C-9247-4D4F-9132-5B205BCAB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12F49-8EDD-1E4C-BA9C-47E775AC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F644E-EFD1-C94C-A750-333D91CD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35CE-5D75-2E4F-BB45-9C3E3BE5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CD7-7025-7947-B67E-A6ED7A4C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C74C6-0564-5A45-A853-B68BFE6C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3A0F-90F2-584F-BE8D-E92BDA18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1692D-51AF-A748-ADDA-7A44D013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68E041-0B60-9546-B00C-697A2EE7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942A99-384C-7341-886B-DE79CDCE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446C9-0451-EC49-8100-622FBDBE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A3B9-C84F-9E4F-9975-B2F38262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387C-64C1-A749-95C6-8126C63BE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8B5B-3D77-0E4A-A1C5-4C469849D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830BD-158E-E249-AB98-E3736684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C9BD3-71FA-0242-8EF6-75F3B5DA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9761F-C0D1-E844-A886-4A0FBF99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4D2F-A03B-CE40-89A9-8E11D194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16858-40C6-3548-BED1-7841BEEBA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B0497-9301-EF45-AB15-76D0D948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17E3D-CF69-A04C-8027-66865CC1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BF88-A27B-C946-B043-C423814F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8ABB8-3FB4-AE4F-BA76-39C75F2A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7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61C4B-1C70-774D-B3B0-7D164FC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2897F-6872-5440-AE6A-2A8A210B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7109C-A7AB-FC4F-9EC5-C27BC7C27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7FBB-618D-F94C-9741-ACA38D991098}" type="datetimeFigureOut">
              <a:rPr lang="en-US" smtClean="0"/>
              <a:t>8/7/18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9FF3-400C-A344-BDD7-29C460AB2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E6C9-83EF-154B-8BE7-13365431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1878-B491-E54C-BA59-6107B5A87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A2B1B-8E85-F04E-B7E3-FCF7EEED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691"/>
            <a:ext cx="12192000" cy="69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1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EBD3A-AF4E-5A40-956E-B29D6247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DAC6D-0526-D441-B985-32D48089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CF341-3378-C943-8C52-4D332D0C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9150F-3AF3-CC49-AE77-59D29846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7422D-539D-4B4B-9774-19B3013D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1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A6B9-21E4-CB45-BD0D-F3817EA4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52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4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A95E4-78F1-C642-95FF-5E881F60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FE7B5-9F81-594B-915E-B0CE0E25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77060-942E-9B43-82C1-751D5DD7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53E58-70CB-FA44-9BB3-99D90EBC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9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29B5A-7808-C941-AFD6-A011128BA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81C9A-879E-434E-85D3-B5633924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60DA1-5FB4-8946-895D-B528C2765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9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7078B-6EEB-A941-A388-8A4DCBA4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5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491CB-4613-8142-A7E6-6DD88886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2D02B-7309-4646-8F09-6B66E93A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5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52BB5-9FDC-DB44-8C3F-F10D2A5E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3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9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4C190-C731-A34C-BFF3-78D0B6EA9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7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29A1B-1177-754A-B440-381949A9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92"/>
            <a:ext cx="12146666" cy="68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7D945-B9E2-604C-AFCE-B6C51A09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4"/>
            <a:ext cx="12192000" cy="68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01953-0862-D041-9C9E-212E0B598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5"/>
            <a:ext cx="12192000" cy="68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4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275D0-23B6-6C44-AC61-F1854C361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1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1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1DF71-3BBC-B142-A8A4-BE9BD5421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87931-37AF-EF4B-85E9-3DE25622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5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AD96-A255-824C-A0AD-D2E5B2870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2C7C8-A20B-EE4D-89E8-56138097A1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6BDC6-B147-7347-8453-32D3CEB6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7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2018-08-01T00:10:02Z</dcterms:created>
  <dcterms:modified xsi:type="dcterms:W3CDTF">2018-08-07T04:00:05Z</dcterms:modified>
</cp:coreProperties>
</file>