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/>
    <p:restoredTop sz="94720"/>
  </p:normalViewPr>
  <p:slideViewPr>
    <p:cSldViewPr snapToGrid="0" snapToObjects="1">
      <p:cViewPr varScale="1">
        <p:scale>
          <a:sx n="58" d="100"/>
          <a:sy n="58" d="100"/>
        </p:scale>
        <p:origin x="22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4EAF-1600-BE41-B6FC-069E2007A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4AE28-C7BE-F143-87BE-EC0D8CBB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C1779-04B1-8C49-B917-7A57A017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2EEB2-8E27-5B40-9692-3A73314F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CF10A-5F76-5B45-B3FB-08881109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B9E1-C42F-114F-A107-D395E2EE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C26E2-1AB4-D341-81F9-CBA403D2B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B849-ACD4-044E-9F2E-A597EB72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360D-B6A0-5346-A6E0-CDC1984D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33BB9-E8E0-F640-9CAC-A6709CEF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2870F-A9DD-764C-A8B7-120026E76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839C2-7907-8A49-8BAA-0802007D9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1EE1F-47F0-0D4E-B773-AE5B9E01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8291-02D8-7146-9820-F97B93F9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6CA6B-BE7E-6641-B960-F8E2833F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5131-F8CD-E745-AA48-4142A0D8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53BDA-2602-9E45-8764-941694B9E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43C8D-D173-9B40-8D62-3933C6B0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1BD7C-D615-854A-9561-B80876A9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C7A7-8683-F846-8F42-7883D3F7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6525-9756-734D-BBE4-27AF9069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A4063-F761-2849-9161-7E04E452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626A-3569-D946-97B1-65FBBEF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FEA03-B716-714D-93FA-BEE45019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63F3A-AD9E-3243-92D0-9D892107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90FE-B602-F446-AC6B-ED41F9AC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DB3B2-3B62-4943-A828-596458B0B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4716C-6CA4-6043-8BB9-E1EA97007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B3E8D-81FA-7546-AF28-6DD5F498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75E00-3940-9C4F-9A95-B73391DA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12016-F14D-634D-95EB-0F186F0C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56A7-FCEC-6844-80C0-B8F4E03D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29ADF-70F9-4C43-830B-5BC6DC714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78B10-10D4-EA4A-9930-7138ED991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3C602-91F4-BE41-890C-795CE5B53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6E8BD-F7DC-4F4F-A94C-CA6C3E866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A9598-B4AC-3848-8B69-CBDC9E1A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E04A2-C5CE-3447-B60B-3AECB260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B52B6-48A8-FF46-909B-362DAEEE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4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C45C-BE0D-4C48-92B2-B56088EC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3F4FE-FFCD-A04B-B883-52DAB78D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0A1B3-9C9B-D248-B813-2B5BA84F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63CA1-9F02-0544-A0ED-0F550C75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30B20-4BAA-274E-B92E-447F07C6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BE667-8E07-ED43-81AA-82E1FCB1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877D1-EA17-DF4F-88A2-CAA3126A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B5CB-7FF6-6040-AEFA-FC1E313F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2FDA-5FB3-6B44-B4DB-19C808E71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9976B-877F-1643-8D3E-F85D4E272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2BAA0-500A-F847-B94B-E34CC60E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F869C-6352-1240-A60A-114E1761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F6E88-9AE2-3049-9642-9FFF43E2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1FBA-0A78-0E44-BA50-A410EC8F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F8926-84EA-7149-955E-A0DEB78BF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2866E-CDC4-0640-9D73-7B083D2EA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9C23D-F883-3E48-BC3A-F08A8C4F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B44FE-41F0-EA4D-97ED-8A2A2347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14005-519A-9D46-B32C-DAA19F7C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C4C7-79A6-584B-B3C6-ECD9839E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3A0B-E8A3-654E-AF4D-789F5A063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7A466-736C-4B49-9808-4E71A8936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37AB-982E-DA44-BF76-44D1F0EA75E5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CAC2C-6CF9-3A43-A9A8-6D166E794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DCBE4-BCAB-9F46-8BCE-29205C931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FCDF3-7FF7-AE4A-8938-75A48AB3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8D2D7-8B3C-234F-B73C-5CDA9868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5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45826-6C20-DA4E-8297-E519EFBBF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6F696-97BF-CB48-973D-174CA770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96B5E-B7D0-9142-A7C9-757048D47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0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DE4D4-BD74-614B-B960-10852E0F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5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BC251-294B-254B-BA5A-C16199B97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6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24BA8-DA8B-6F45-A1D7-05B0FC7B5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4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BBF99-98C5-8946-BFF7-A87FDCB3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618F3-FE48-7641-BD66-B2CADF13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9A350-6AED-3C4E-B770-0542D79E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8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0EA52-9BF2-D141-BAF2-34BE43BE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7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267EB-A162-BB4F-A4C9-82F652D9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1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E66B6-994B-1247-971E-ABAB3979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488-7E3C-3143-84E3-A6F762628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0E617-3D8B-9141-9DC9-65BAA0CF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CD317-9C92-B64A-90F2-5C1E4C8E0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260"/>
            <a:ext cx="12329864" cy="68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2018-06-22T03:56:50Z</dcterms:created>
  <dcterms:modified xsi:type="dcterms:W3CDTF">2018-06-22T04:01:03Z</dcterms:modified>
</cp:coreProperties>
</file>