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7" r:id="rId28"/>
    <p:sldId id="288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/>
    <p:restoredTop sz="94652"/>
  </p:normalViewPr>
  <p:slideViewPr>
    <p:cSldViewPr snapToGrid="0" snapToObjects="1">
      <p:cViewPr varScale="1">
        <p:scale>
          <a:sx n="58" d="100"/>
          <a:sy n="58" d="100"/>
        </p:scale>
        <p:origin x="22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FFA4-F878-654F-85F2-1679D44C4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0FD52-D46B-D54E-A832-1CEC3C64D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CA2D-2327-1242-8B5C-FAD2E5CB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436-6A46-1241-A88F-3DB8BB5E0027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4ED80-A36C-5540-89DC-D7F84224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7A0D3-07FA-D246-AE16-FA02CEBE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088-57E4-B444-83B1-9F12F9D2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4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60DDE-8538-9043-9321-54D27B3D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FA0C0-A3FD-2546-B50A-ECEE1BE51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7A3F4-7BA8-4148-98BF-0382CF97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436-6A46-1241-A88F-3DB8BB5E0027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56036-87CE-7D45-9F5C-266961B8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996CD-6A1F-5544-9208-6638A674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088-57E4-B444-83B1-9F12F9D2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2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2FD78-00C2-6F42-A661-EA1D67E21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874CC-D5D0-B341-88D2-F977C5028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68EB5-6862-2247-AD8F-14AA0505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436-6A46-1241-A88F-3DB8BB5E0027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EDA85-A8B5-6E40-977D-FB763E95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0FFA6-A86E-2F42-AE0C-AF05D377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088-57E4-B444-83B1-9F12F9D2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0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68529-F982-A34D-9808-F0FBA597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337F9-7A91-D54F-A120-3EA28A6B2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B04D3-33FC-7A41-9B7A-05845F7CC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436-6A46-1241-A88F-3DB8BB5E0027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970BF-2EB7-3244-809E-D2FFCFC8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F86B-A73C-FD4E-A6FF-15711E1D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088-57E4-B444-83B1-9F12F9D2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0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94E6-918F-B640-BD92-62BF4E276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667BC-72F8-654A-9A43-16399BF12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92550-9884-8E4D-8B37-A83A0B63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436-6A46-1241-A88F-3DB8BB5E0027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36E27-9D96-A742-ADD8-774D0C46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93C69-3D2E-9F41-9065-67C7CE19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088-57E4-B444-83B1-9F12F9D2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4B90-3421-584D-856D-5E2BB126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AC3AF-61A8-1E4E-AE84-D12BC9E9A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E686B-A975-414C-834D-ECE51946A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B203A-ED60-7840-BF53-055A93FF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436-6A46-1241-A88F-3DB8BB5E0027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47280-2AFB-9B43-82B3-FA1FBFF7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7B9C4-40D4-0B4B-BD9F-5E57B234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088-57E4-B444-83B1-9F12F9D2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4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628D-9BEA-9E4D-AD3C-958451AB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025AE-9EDD-3C4C-BC4C-30CF1D0F8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9370F-D7DF-0945-9309-0B3177754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D07F7-6D6E-FA48-AFBA-28AD560AA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16F3E-4E0E-8641-A5E2-53C293814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3F9EE7-25A0-2145-9A9F-62AF6142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436-6A46-1241-A88F-3DB8BB5E0027}" type="datetimeFigureOut">
              <a:rPr lang="en-US" smtClean="0"/>
              <a:t>6/22/18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FB6908-DCB6-794A-B49E-D42BD3D3A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2AA52B-7BF3-5544-B3C2-6F725998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088-57E4-B444-83B1-9F12F9D2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0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7BDE-DAD6-054A-82AB-4E976207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6D168-466B-DE4F-9EDF-2F42AB77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436-6A46-1241-A88F-3DB8BB5E0027}" type="datetimeFigureOut">
              <a:rPr lang="en-US" smtClean="0"/>
              <a:t>6/22/18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2E39D-CE14-984E-B480-43330516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47C03-F7F8-D449-A9EC-0CAD74F2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088-57E4-B444-83B1-9F12F9D2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6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6C3BE-F116-5240-ACA2-9DFB1A2B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436-6A46-1241-A88F-3DB8BB5E0027}" type="datetimeFigureOut">
              <a:rPr lang="en-US" smtClean="0"/>
              <a:t>6/22/18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3E871-D237-4C4E-BCC8-9D2B1177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6D95F-7C66-5443-86E5-C869315F3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088-57E4-B444-83B1-9F12F9D2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8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04A8-3E86-0A4B-B4DE-4702A758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B38A1-33B4-D84D-9F87-392AE83A7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D9B26-78BE-CE4E-98AB-782BC9A17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6110F-006E-BD4E-8B8B-357CE012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436-6A46-1241-A88F-3DB8BB5E0027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88AD9-EF79-B54D-8D0A-1B689593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D2F2-4095-AC40-A86C-C08F04A4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088-57E4-B444-83B1-9F12F9D2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6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247F-0189-6B44-9F80-419A22DE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1EB773-630C-5A47-AE91-0DF0DBD58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051BA-D2EE-D848-BD3B-7FBEE625B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7478E-6B0E-EF4E-A0BE-0E15ECC2F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436-6A46-1241-A88F-3DB8BB5E0027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AC5C8-1168-9E41-A20B-6259F3BE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81EA5-99D5-9441-9D62-9C217AC7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088-57E4-B444-83B1-9F12F9D2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1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369B6-1A0C-3D47-AADB-4E3465B0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777A5-D493-EE46-AEFD-BFBEEF9A6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AAF5C-92DC-1D48-8E30-CE6B3F717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0436-6A46-1241-A88F-3DB8BB5E0027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877D8-233B-0D4C-A2AF-EFD235F4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E8462-8003-D84A-BB43-991FE4DA1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0088-57E4-B444-83B1-9F12F9D2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59E90-1BB9-084C-BE0C-0CB6DF40A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6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80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3CE67-E98A-AC43-9D99-303B3914F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66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7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DDA4B-2F12-1C49-B395-3806059E9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41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48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8717F-D4E0-9848-9BA9-7339DE7E2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3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3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5C720-AD17-F24A-9326-CF449BC0B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3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8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F3D24-8F90-004C-87B8-E4D910E2D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66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1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21E3E-EA44-9249-8640-9A9A9ECEB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30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29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3D993-5CED-E740-9FEA-03ADDFE87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2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10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64947-76E2-714C-B944-DA1521368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6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8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9796F-4FED-9A4B-A8BF-D0E287FB9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2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27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714E6-E9BB-9A44-94BA-FF2A6AC7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7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4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B013D-77D4-774D-8104-1733716B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41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32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45FCD-2AAF-2A43-B68E-FDAF27F21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36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8AF72-5ADD-D443-B392-9EE98B88E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3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0C3EB-9656-704E-B623-B0FE5ED29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4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29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A769BA-C46A-CB4B-B9D7-4C564B944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9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71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D87DA-B0CA-0240-86E2-6ED05F936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8DFF3-7290-6443-B46F-6C6C407BA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12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E3D65-75DC-0645-BDC9-940E2575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84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8A82B-64F4-DA40-A145-D0780D7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77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F2661-9FD2-6C42-8865-C7719DF8E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9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35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3BBF0-A635-3A41-90DE-0529B4780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39EDA-FC6A-3A4E-9BD1-1B35EE58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8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40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958D8-D588-754E-8BD5-08885662C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09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04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5C99D-00AA-B543-A058-36AADBBCB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10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8E02E-981F-3645-89FB-B2E982EBF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6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5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8C428-7CA9-FC40-AF88-974BE5B4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0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0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17217-5134-6A42-A64D-ED2A78EE4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80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0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D512B-EA36-3942-9E5E-8536C47E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1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28DF5-3F12-964B-A515-DBED71CF9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80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0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A49EB-5AB0-1144-B4F6-A93F56360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8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0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3C28-8BEF-D44A-B0C2-602D0ED13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20DF-F898-7F45-89F8-3FEFE53D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0614E-56FD-C442-89DA-C506FBF69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85E83-E4EA-B54E-80BB-92ED12886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87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3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2018-06-22T03:50:27Z</dcterms:created>
  <dcterms:modified xsi:type="dcterms:W3CDTF">2018-06-22T04:04:49Z</dcterms:modified>
</cp:coreProperties>
</file>