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4599"/>
  </p:normalViewPr>
  <p:slideViewPr>
    <p:cSldViewPr snapToGrid="0" snapToObjects="1">
      <p:cViewPr varScale="1">
        <p:scale>
          <a:sx n="56" d="100"/>
          <a:sy n="56" d="100"/>
        </p:scale>
        <p:origin x="19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376D-2EC6-A14C-9597-F72AF85C0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DD524-6722-DD4E-84E3-654960BBD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A2073-525F-5C4D-9724-F1BB137E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D700C-437B-2F46-BE95-79D867E5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3FCA-E5E7-9547-B4A5-FB193883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9FC0-BC98-6A4E-BFEB-8742CAD1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55C26-0F0D-E34C-BB5B-D7F3F9A60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07B8D-BF4A-1043-AEB2-0E9B780A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1623F-6EC0-DD4D-89D9-8F464593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D1D6-0767-564E-B69E-0DAFB96B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9027F-F2FE-7A40-866C-AABC2C87D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CB0F7-9E51-AF4E-82E4-7BCBB24F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2D9A-D4EB-1C40-AC36-4698CA7C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6DCC-7458-B746-B99D-D1DCB7A4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A9696-269F-2E4A-B059-85CFA405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7A4C-F936-6A41-9D5E-5B42CEC6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7CB0-7A73-BF43-A827-1B8F32B6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C339-2D59-3B4D-8FC0-F419B130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14904-83E8-E946-90FA-F66ECF3E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61F9-7B6C-5043-A8ED-A1CF7966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95DC-1227-EF48-A567-79E31885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49E45-0E99-3C43-A363-5A48D9A99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93F0-8CF1-224F-A5F3-14832E31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A265A-D2BF-C54B-AA06-61569CC0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0ED49-A456-094D-8FB4-901E453B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D048-17A2-364F-A6F8-43141122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1F45-8D2F-B946-B494-DD31C62F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CF173-B26B-D349-8E2D-50AEAB4FD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B6072-A673-3847-B502-AAC9F592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C9897-7E22-E14C-A041-6E0F732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FB8ED-A81F-804B-951D-9E78413E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C6FB-4505-C141-932D-44021432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DA3A-E328-7247-AC21-46921EFDC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CC2F1-CE58-6546-BC12-482044696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C919B-57C3-774D-8207-40E4263C8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249AA-2FA2-E547-BCB2-2944A617D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E7BB1-6C02-6246-8FDC-FB64E544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AF2E9-85E7-7A42-AAF8-C04B7688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AC7A3-C919-654A-B555-CCD48E95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6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9149-2738-E949-B5EC-3459CA8F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8FD4B-B582-DC40-B18D-BAECCA6E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026E7-2E78-2941-9175-550F80AC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AF0B8-FAB8-4942-B8D7-14E29DFE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FA150-B7CD-5043-B058-3C9F7884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9B82-5AC8-FF42-9133-232F386A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184D3-6463-2044-A2EF-557225E3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8DE6-69C9-F54D-94AE-66188B12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187A-2019-ED45-96AD-F78837103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D9310-AAC0-CF42-A704-CD2440C97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A0E4-F91D-424F-8E93-78A50786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9F503-E480-704F-955F-00523C79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66551-DC56-0243-B679-119032F8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8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32B0-F0A7-2243-8C3D-7AFFD74E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8AE38-88F9-B844-80F3-B2AB26590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36937-BE35-184B-846F-72644446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0B7BD-E396-1E41-B6AE-50CFB11C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69A7D-CF70-614A-B8E7-123222A9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90195-9243-884D-892B-7E78634F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261C9-112E-2D44-A7C8-9435FB1F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68E5-811D-E04C-B4F9-51F328D9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72899-C252-5146-8F49-CA62D2A7F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B0E8-AD9F-B643-B971-AB173F921EB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313F1-C069-E347-AD66-836E0ED83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320A0-099C-3440-8B6F-FC1BA368E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154D-CD7E-A44D-947C-7718B8DA9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3FFB-E410-914E-94FE-93E99A2ED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1E433-B6BD-B147-AE7A-9C34CF1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CAA3A-CC93-B142-ABD2-CCE1E9F4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5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3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1FF9-2182-DE43-8A56-447697D2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1025F4-F823-9547-87C1-1FD1139C5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25129" cy="6858000"/>
          </a:xfrm>
        </p:spPr>
      </p:pic>
    </p:spTree>
    <p:extLst>
      <p:ext uri="{BB962C8B-B14F-4D97-AF65-F5344CB8AC3E}">
        <p14:creationId xmlns:p14="http://schemas.microsoft.com/office/powerpoint/2010/main" val="18077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A460-A4C6-4343-8176-C0C7E3C4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00AF4-39B9-8A41-9D56-58D15F5BC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1438" cy="6858000"/>
          </a:xfrm>
        </p:spPr>
      </p:pic>
    </p:spTree>
    <p:extLst>
      <p:ext uri="{BB962C8B-B14F-4D97-AF65-F5344CB8AC3E}">
        <p14:creationId xmlns:p14="http://schemas.microsoft.com/office/powerpoint/2010/main" val="288614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C332-A2CD-C44F-A4E2-A084F405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86DFA1-FA04-DC41-848D-2FA9B607A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45465" cy="6858000"/>
          </a:xfrm>
        </p:spPr>
      </p:pic>
    </p:spTree>
    <p:extLst>
      <p:ext uri="{BB962C8B-B14F-4D97-AF65-F5344CB8AC3E}">
        <p14:creationId xmlns:p14="http://schemas.microsoft.com/office/powerpoint/2010/main" val="25541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BB55-C45F-A24F-97EE-E4A3D105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4E4B0C-19B4-3148-8018-6C3449F8A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0365" cy="6858000"/>
          </a:xfrm>
        </p:spPr>
      </p:pic>
    </p:spTree>
    <p:extLst>
      <p:ext uri="{BB962C8B-B14F-4D97-AF65-F5344CB8AC3E}">
        <p14:creationId xmlns:p14="http://schemas.microsoft.com/office/powerpoint/2010/main" val="217211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99-10DE-F641-AA82-8CC9A1BE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CDDD1-A957-BA43-8CB9-500D1D579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2510" cy="6858000"/>
          </a:xfrm>
        </p:spPr>
      </p:pic>
    </p:spTree>
    <p:extLst>
      <p:ext uri="{BB962C8B-B14F-4D97-AF65-F5344CB8AC3E}">
        <p14:creationId xmlns:p14="http://schemas.microsoft.com/office/powerpoint/2010/main" val="356157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7F1F-A870-DE43-9B07-39767318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ACDE5-4F39-5D4A-BB05-AA5810FC9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58953" cy="6858000"/>
          </a:xfrm>
        </p:spPr>
      </p:pic>
    </p:spTree>
    <p:extLst>
      <p:ext uri="{BB962C8B-B14F-4D97-AF65-F5344CB8AC3E}">
        <p14:creationId xmlns:p14="http://schemas.microsoft.com/office/powerpoint/2010/main" val="9337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1E6F-9967-304C-8832-EE207745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32B583-0C67-434A-971E-7982162A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2510" cy="6858000"/>
          </a:xfrm>
        </p:spPr>
      </p:pic>
    </p:spTree>
    <p:extLst>
      <p:ext uri="{BB962C8B-B14F-4D97-AF65-F5344CB8AC3E}">
        <p14:creationId xmlns:p14="http://schemas.microsoft.com/office/powerpoint/2010/main" val="206012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C9B6-A414-9845-9C61-E3FBE6DE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C44CC1-C301-724F-9942-91A56D259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49451" cy="6858000"/>
          </a:xfrm>
        </p:spPr>
      </p:pic>
    </p:spTree>
    <p:extLst>
      <p:ext uri="{BB962C8B-B14F-4D97-AF65-F5344CB8AC3E}">
        <p14:creationId xmlns:p14="http://schemas.microsoft.com/office/powerpoint/2010/main" val="58722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4B4D-7406-8545-8FCB-58553946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690A0-DC6D-8E47-87AC-C0C2D0911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7984" cy="6858000"/>
          </a:xfrm>
        </p:spPr>
      </p:pic>
    </p:spTree>
    <p:extLst>
      <p:ext uri="{BB962C8B-B14F-4D97-AF65-F5344CB8AC3E}">
        <p14:creationId xmlns:p14="http://schemas.microsoft.com/office/powerpoint/2010/main" val="335655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8DB3-1497-5143-8626-62C99D19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5FC46F-EB78-5B45-9567-C43475AB4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050" cy="6858000"/>
          </a:xfrm>
        </p:spPr>
      </p:pic>
    </p:spTree>
    <p:extLst>
      <p:ext uri="{BB962C8B-B14F-4D97-AF65-F5344CB8AC3E}">
        <p14:creationId xmlns:p14="http://schemas.microsoft.com/office/powerpoint/2010/main" val="15670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48EF-7706-C342-BA8E-DC791151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F5A28-5D7D-8A43-96A0-6993C6A6E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01330" cy="6858000"/>
          </a:xfrm>
        </p:spPr>
      </p:pic>
    </p:spTree>
    <p:extLst>
      <p:ext uri="{BB962C8B-B14F-4D97-AF65-F5344CB8AC3E}">
        <p14:creationId xmlns:p14="http://schemas.microsoft.com/office/powerpoint/2010/main" val="413554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2E9D-9245-D94F-A530-1669BF64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CAE3B-13DA-0E49-9164-9D0ECE0F9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56477" cy="6858000"/>
          </a:xfrm>
        </p:spPr>
      </p:pic>
    </p:spTree>
    <p:extLst>
      <p:ext uri="{BB962C8B-B14F-4D97-AF65-F5344CB8AC3E}">
        <p14:creationId xmlns:p14="http://schemas.microsoft.com/office/powerpoint/2010/main" val="24990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3F7-60A1-E545-8A18-393C8FF3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222904-3042-E845-9FF7-E9A406168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97837" cy="6858000"/>
          </a:xfrm>
        </p:spPr>
      </p:pic>
    </p:spTree>
    <p:extLst>
      <p:ext uri="{BB962C8B-B14F-4D97-AF65-F5344CB8AC3E}">
        <p14:creationId xmlns:p14="http://schemas.microsoft.com/office/powerpoint/2010/main" val="65763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1CFF-B124-4643-84A0-33E41C34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FCBBD-4A79-6B4E-BD9A-DAAECA55B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2669" cy="6858000"/>
          </a:xfrm>
        </p:spPr>
      </p:pic>
    </p:spTree>
    <p:extLst>
      <p:ext uri="{BB962C8B-B14F-4D97-AF65-F5344CB8AC3E}">
        <p14:creationId xmlns:p14="http://schemas.microsoft.com/office/powerpoint/2010/main" val="386390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2018-05-30T23:38:32Z</dcterms:created>
  <dcterms:modified xsi:type="dcterms:W3CDTF">2018-05-30T23:46:41Z</dcterms:modified>
</cp:coreProperties>
</file>