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7" r:id="rId18"/>
    <p:sldId id="260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2"/>
    <p:restoredTop sz="94599"/>
  </p:normalViewPr>
  <p:slideViewPr>
    <p:cSldViewPr snapToGrid="0" snapToObjects="1">
      <p:cViewPr varScale="1">
        <p:scale>
          <a:sx n="66" d="100"/>
          <a:sy n="66" d="100"/>
        </p:scale>
        <p:origin x="200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95F1-9316-DF4D-A5B3-73464536B88B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3D48-5845-EF4A-AA2F-CB71EFC8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5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95F1-9316-DF4D-A5B3-73464536B88B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3D48-5845-EF4A-AA2F-CB71EFC8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7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95F1-9316-DF4D-A5B3-73464536B88B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3D48-5845-EF4A-AA2F-CB71EFC8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95F1-9316-DF4D-A5B3-73464536B88B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3D48-5845-EF4A-AA2F-CB71EFC8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0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95F1-9316-DF4D-A5B3-73464536B88B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3D48-5845-EF4A-AA2F-CB71EFC8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3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95F1-9316-DF4D-A5B3-73464536B88B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3D48-5845-EF4A-AA2F-CB71EFC8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2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95F1-9316-DF4D-A5B3-73464536B88B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3D48-5845-EF4A-AA2F-CB71EFC8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0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95F1-9316-DF4D-A5B3-73464536B88B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3D48-5845-EF4A-AA2F-CB71EFC8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95F1-9316-DF4D-A5B3-73464536B88B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3D48-5845-EF4A-AA2F-CB71EFC8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5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95F1-9316-DF4D-A5B3-73464536B88B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3D48-5845-EF4A-AA2F-CB71EFC8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9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95F1-9316-DF4D-A5B3-73464536B88B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3D48-5845-EF4A-AA2F-CB71EFC8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B95F1-9316-DF4D-A5B3-73464536B88B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73D48-5845-EF4A-AA2F-CB71EFC8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30"/>
            <a:ext cx="12320890" cy="67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99" cy="6858000"/>
          </a:xfrm>
        </p:spPr>
      </p:pic>
    </p:spTree>
    <p:extLst>
      <p:ext uri="{BB962C8B-B14F-4D97-AF65-F5344CB8AC3E}">
        <p14:creationId xmlns:p14="http://schemas.microsoft.com/office/powerpoint/2010/main" val="42566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5143" cy="6858000"/>
          </a:xfrm>
        </p:spPr>
      </p:pic>
    </p:spTree>
    <p:extLst>
      <p:ext uri="{BB962C8B-B14F-4D97-AF65-F5344CB8AC3E}">
        <p14:creationId xmlns:p14="http://schemas.microsoft.com/office/powerpoint/2010/main" val="89485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7236" cy="6858000"/>
          </a:xfrm>
        </p:spPr>
      </p:pic>
    </p:spTree>
    <p:extLst>
      <p:ext uri="{BB962C8B-B14F-4D97-AF65-F5344CB8AC3E}">
        <p14:creationId xmlns:p14="http://schemas.microsoft.com/office/powerpoint/2010/main" val="981836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0494" cy="6858000"/>
          </a:xfrm>
        </p:spPr>
      </p:pic>
    </p:spTree>
    <p:extLst>
      <p:ext uri="{BB962C8B-B14F-4D97-AF65-F5344CB8AC3E}">
        <p14:creationId xmlns:p14="http://schemas.microsoft.com/office/powerpoint/2010/main" val="46493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5143" cy="6858000"/>
          </a:xfrm>
        </p:spPr>
      </p:pic>
    </p:spTree>
    <p:extLst>
      <p:ext uri="{BB962C8B-B14F-4D97-AF65-F5344CB8AC3E}">
        <p14:creationId xmlns:p14="http://schemas.microsoft.com/office/powerpoint/2010/main" val="1682517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4000" cy="6858000"/>
          </a:xfrm>
        </p:spPr>
      </p:pic>
    </p:spTree>
    <p:extLst>
      <p:ext uri="{BB962C8B-B14F-4D97-AF65-F5344CB8AC3E}">
        <p14:creationId xmlns:p14="http://schemas.microsoft.com/office/powerpoint/2010/main" val="336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522" cy="6858000"/>
          </a:xfrm>
        </p:spPr>
      </p:pic>
    </p:spTree>
    <p:extLst>
      <p:ext uri="{BB962C8B-B14F-4D97-AF65-F5344CB8AC3E}">
        <p14:creationId xmlns:p14="http://schemas.microsoft.com/office/powerpoint/2010/main" val="672340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0828" cy="6858000"/>
          </a:xfrm>
        </p:spPr>
      </p:pic>
    </p:spTree>
    <p:extLst>
      <p:ext uri="{BB962C8B-B14F-4D97-AF65-F5344CB8AC3E}">
        <p14:creationId xmlns:p14="http://schemas.microsoft.com/office/powerpoint/2010/main" val="1354932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7441" cy="6858000"/>
          </a:xfrm>
        </p:spPr>
      </p:pic>
    </p:spTree>
    <p:extLst>
      <p:ext uri="{BB962C8B-B14F-4D97-AF65-F5344CB8AC3E}">
        <p14:creationId xmlns:p14="http://schemas.microsoft.com/office/powerpoint/2010/main" val="50645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0828" cy="6858000"/>
          </a:xfrm>
        </p:spPr>
      </p:pic>
    </p:spTree>
    <p:extLst>
      <p:ext uri="{BB962C8B-B14F-4D97-AF65-F5344CB8AC3E}">
        <p14:creationId xmlns:p14="http://schemas.microsoft.com/office/powerpoint/2010/main" val="67521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05" y="0"/>
            <a:ext cx="12305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11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2000" cy="6858000"/>
          </a:xfrm>
        </p:spPr>
      </p:pic>
    </p:spTree>
    <p:extLst>
      <p:ext uri="{BB962C8B-B14F-4D97-AF65-F5344CB8AC3E}">
        <p14:creationId xmlns:p14="http://schemas.microsoft.com/office/powerpoint/2010/main" val="982005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2968" cy="6858000"/>
          </a:xfrm>
        </p:spPr>
      </p:pic>
    </p:spTree>
    <p:extLst>
      <p:ext uri="{BB962C8B-B14F-4D97-AF65-F5344CB8AC3E}">
        <p14:creationId xmlns:p14="http://schemas.microsoft.com/office/powerpoint/2010/main" val="115992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4636" cy="6858000"/>
          </a:xfrm>
        </p:spPr>
      </p:pic>
    </p:spTree>
    <p:extLst>
      <p:ext uri="{BB962C8B-B14F-4D97-AF65-F5344CB8AC3E}">
        <p14:creationId xmlns:p14="http://schemas.microsoft.com/office/powerpoint/2010/main" val="2105318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2000" cy="6858000"/>
          </a:xfrm>
        </p:spPr>
      </p:pic>
    </p:spTree>
    <p:extLst>
      <p:ext uri="{BB962C8B-B14F-4D97-AF65-F5344CB8AC3E}">
        <p14:creationId xmlns:p14="http://schemas.microsoft.com/office/powerpoint/2010/main" val="2139058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6588" cy="6858000"/>
          </a:xfrm>
        </p:spPr>
      </p:pic>
    </p:spTree>
    <p:extLst>
      <p:ext uri="{BB962C8B-B14F-4D97-AF65-F5344CB8AC3E}">
        <p14:creationId xmlns:p14="http://schemas.microsoft.com/office/powerpoint/2010/main" val="124542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64143" cy="6858000"/>
          </a:xfrm>
        </p:spPr>
      </p:pic>
    </p:spTree>
    <p:extLst>
      <p:ext uri="{BB962C8B-B14F-4D97-AF65-F5344CB8AC3E}">
        <p14:creationId xmlns:p14="http://schemas.microsoft.com/office/powerpoint/2010/main" val="1531162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1425" cy="6858000"/>
          </a:xfrm>
        </p:spPr>
      </p:pic>
    </p:spTree>
    <p:extLst>
      <p:ext uri="{BB962C8B-B14F-4D97-AF65-F5344CB8AC3E}">
        <p14:creationId xmlns:p14="http://schemas.microsoft.com/office/powerpoint/2010/main" val="946637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73049" cy="6858000"/>
          </a:xfrm>
        </p:spPr>
      </p:pic>
    </p:spTree>
    <p:extLst>
      <p:ext uri="{BB962C8B-B14F-4D97-AF65-F5344CB8AC3E}">
        <p14:creationId xmlns:p14="http://schemas.microsoft.com/office/powerpoint/2010/main" val="1576496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4636" cy="6858000"/>
          </a:xfrm>
        </p:spPr>
      </p:pic>
    </p:spTree>
    <p:extLst>
      <p:ext uri="{BB962C8B-B14F-4D97-AF65-F5344CB8AC3E}">
        <p14:creationId xmlns:p14="http://schemas.microsoft.com/office/powerpoint/2010/main" val="519438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3519" cy="6858000"/>
          </a:xfrm>
        </p:spPr>
      </p:pic>
    </p:spTree>
    <p:extLst>
      <p:ext uri="{BB962C8B-B14F-4D97-AF65-F5344CB8AC3E}">
        <p14:creationId xmlns:p14="http://schemas.microsoft.com/office/powerpoint/2010/main" val="68601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2211" cy="6857999"/>
          </a:xfrm>
        </p:spPr>
      </p:pic>
    </p:spTree>
    <p:extLst>
      <p:ext uri="{BB962C8B-B14F-4D97-AF65-F5344CB8AC3E}">
        <p14:creationId xmlns:p14="http://schemas.microsoft.com/office/powerpoint/2010/main" val="1831586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884" cy="6858000"/>
          </a:xfrm>
        </p:spPr>
      </p:pic>
    </p:spTree>
    <p:extLst>
      <p:ext uri="{BB962C8B-B14F-4D97-AF65-F5344CB8AC3E}">
        <p14:creationId xmlns:p14="http://schemas.microsoft.com/office/powerpoint/2010/main" val="2121231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5143" cy="6858000"/>
          </a:xfrm>
        </p:spPr>
      </p:pic>
    </p:spTree>
    <p:extLst>
      <p:ext uri="{BB962C8B-B14F-4D97-AF65-F5344CB8AC3E}">
        <p14:creationId xmlns:p14="http://schemas.microsoft.com/office/powerpoint/2010/main" val="1166351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9533" cy="6858000"/>
          </a:xfrm>
        </p:spPr>
      </p:pic>
    </p:spTree>
    <p:extLst>
      <p:ext uri="{BB962C8B-B14F-4D97-AF65-F5344CB8AC3E}">
        <p14:creationId xmlns:p14="http://schemas.microsoft.com/office/powerpoint/2010/main" val="636409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8686" cy="6858000"/>
          </a:xfrm>
        </p:spPr>
      </p:pic>
    </p:spTree>
    <p:extLst>
      <p:ext uri="{BB962C8B-B14F-4D97-AF65-F5344CB8AC3E}">
        <p14:creationId xmlns:p14="http://schemas.microsoft.com/office/powerpoint/2010/main" val="1668156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1580" cy="6858000"/>
          </a:xfrm>
        </p:spPr>
      </p:pic>
    </p:spTree>
    <p:extLst>
      <p:ext uri="{BB962C8B-B14F-4D97-AF65-F5344CB8AC3E}">
        <p14:creationId xmlns:p14="http://schemas.microsoft.com/office/powerpoint/2010/main" val="1308594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0828" cy="6858000"/>
          </a:xfrm>
        </p:spPr>
      </p:pic>
    </p:spTree>
    <p:extLst>
      <p:ext uri="{BB962C8B-B14F-4D97-AF65-F5344CB8AC3E}">
        <p14:creationId xmlns:p14="http://schemas.microsoft.com/office/powerpoint/2010/main" val="1173799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73049" cy="6858000"/>
          </a:xfrm>
        </p:spPr>
      </p:pic>
    </p:spTree>
    <p:extLst>
      <p:ext uri="{BB962C8B-B14F-4D97-AF65-F5344CB8AC3E}">
        <p14:creationId xmlns:p14="http://schemas.microsoft.com/office/powerpoint/2010/main" val="127013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 Shot 2017-11-17 at 11.49.42 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3"/>
            <a:ext cx="12257484" cy="68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5978"/>
          </a:xfrm>
        </p:spPr>
      </p:pic>
    </p:spTree>
    <p:extLst>
      <p:ext uri="{BB962C8B-B14F-4D97-AF65-F5344CB8AC3E}">
        <p14:creationId xmlns:p14="http://schemas.microsoft.com/office/powerpoint/2010/main" val="50945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5871"/>
          </a:xfrm>
        </p:spPr>
      </p:pic>
    </p:spTree>
    <p:extLst>
      <p:ext uri="{BB962C8B-B14F-4D97-AF65-F5344CB8AC3E}">
        <p14:creationId xmlns:p14="http://schemas.microsoft.com/office/powerpoint/2010/main" val="45735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9118" cy="6858000"/>
          </a:xfrm>
        </p:spPr>
      </p:pic>
    </p:spTree>
    <p:extLst>
      <p:ext uri="{BB962C8B-B14F-4D97-AF65-F5344CB8AC3E}">
        <p14:creationId xmlns:p14="http://schemas.microsoft.com/office/powerpoint/2010/main" val="93937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960" cy="6858000"/>
          </a:xfrm>
        </p:spPr>
      </p:pic>
    </p:spTree>
    <p:extLst>
      <p:ext uri="{BB962C8B-B14F-4D97-AF65-F5344CB8AC3E}">
        <p14:creationId xmlns:p14="http://schemas.microsoft.com/office/powerpoint/2010/main" val="197758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6587" cy="6858000"/>
          </a:xfrm>
        </p:spPr>
      </p:pic>
    </p:spTree>
    <p:extLst>
      <p:ext uri="{BB962C8B-B14F-4D97-AF65-F5344CB8AC3E}">
        <p14:creationId xmlns:p14="http://schemas.microsoft.com/office/powerpoint/2010/main" val="73222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</Words>
  <Application>Microsoft Macintosh PowerPoint</Application>
  <PresentationFormat>Widescreen</PresentationFormat>
  <Paragraphs>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2017-11-17T00:57:25Z</dcterms:created>
  <dcterms:modified xsi:type="dcterms:W3CDTF">2017-11-17T02:25:39Z</dcterms:modified>
</cp:coreProperties>
</file>