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08D"/>
    <a:srgbClr val="EB836B"/>
    <a:srgbClr val="F4BDB0"/>
    <a:srgbClr val="557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" y="8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2585" y="2064333"/>
            <a:ext cx="5438899" cy="11524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000" b="1" baseline="0">
                <a:latin typeface="+mn-lt"/>
              </a:defRPr>
            </a:lvl1pPr>
          </a:lstStyle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34390" y="2064333"/>
            <a:ext cx="2494560" cy="39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EFA08D"/>
                </a:solidFill>
              </a:rPr>
              <a:t>UNIT 4</a:t>
            </a:r>
            <a:endParaRPr lang="en-US" sz="2400" b="1" dirty="0">
              <a:solidFill>
                <a:srgbClr val="EFA08D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34390" y="3814950"/>
            <a:ext cx="2494560" cy="1534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FA08D"/>
                </a:solidFill>
              </a:rPr>
              <a:t>REVIEWING PERFORMANCE: THE NEED FOR CHANGE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534391" y="3416140"/>
            <a:ext cx="2648196" cy="39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EFA08D"/>
                </a:solidFill>
              </a:rPr>
              <a:t>AREA</a:t>
            </a:r>
            <a:r>
              <a:rPr lang="en-US" sz="2400" b="1" baseline="0" dirty="0" smtClean="0">
                <a:solidFill>
                  <a:srgbClr val="EFA08D"/>
                </a:solidFill>
              </a:rPr>
              <a:t> OF STUDY 1</a:t>
            </a:r>
            <a:endParaRPr lang="en-US" sz="2400" b="1" dirty="0">
              <a:solidFill>
                <a:srgbClr val="EFA08D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534389" y="2456713"/>
            <a:ext cx="2494560" cy="760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557CA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FA08D"/>
                </a:solidFill>
              </a:rPr>
              <a:t>TRANSFORMING A BUSINESS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182586" y="3416139"/>
            <a:ext cx="5438899" cy="11588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AU" dirty="0" smtClean="0"/>
              <a:t>CORPORATE SOCIAL RESPONSIBILITY AND GLOBAL ISSUES IN OPERATIONS MANAGEMENT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134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9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54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39" y="1540790"/>
            <a:ext cx="8110845" cy="869901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EFA0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2968831"/>
            <a:ext cx="8110845" cy="32081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5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65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06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91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19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73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7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83D297-6111-48C5-8A51-CB8A8E303FF2}" type="datetimeFigureOut">
              <a:rPr lang="en-AU" smtClean="0"/>
              <a:t>16/09/2016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F34279-E8B1-4108-A275-91FC31993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17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3"/>
            <a:ext cx="9144000" cy="1128631"/>
          </a:xfrm>
          <a:prstGeom prst="rect">
            <a:avLst/>
          </a:prstGeom>
        </p:spPr>
      </p:pic>
      <p:sp>
        <p:nvSpPr>
          <p:cNvPr id="11" name="TextBox 10"/>
          <p:cNvSpPr txBox="1">
            <a:spLocks/>
          </p:cNvSpPr>
          <p:nvPr userDrawn="1"/>
        </p:nvSpPr>
        <p:spPr>
          <a:xfrm>
            <a:off x="6221172" y="6432603"/>
            <a:ext cx="2424062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j-lt"/>
              </a:rPr>
              <a:t>© Cambridge University Press 2017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549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CHAPTER 10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REVIEWING PERFORMANCE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8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Key performance indicators as sources of data to evaluate business performance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Businesses need to regularly evaluate their efficiency and effectiveness in order to improve and remain competitive.</a:t>
            </a:r>
          </a:p>
          <a:p>
            <a:r>
              <a:rPr lang="en-AU" dirty="0" smtClean="0"/>
              <a:t>The efficiency and effectiveness of business processes can be measured against a range of data sources and key performance indicators (KPIs).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460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Key performance indicators as sources of data to evaluate business performance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a KPI or data source to be useful, it must be:</a:t>
            </a:r>
          </a:p>
          <a:p>
            <a:pPr lvl="1"/>
            <a:r>
              <a:rPr lang="en-AU" dirty="0" smtClean="0"/>
              <a:t>Relevant</a:t>
            </a:r>
          </a:p>
          <a:p>
            <a:pPr lvl="1"/>
            <a:r>
              <a:rPr lang="en-AU" dirty="0" smtClean="0"/>
              <a:t>Valid</a:t>
            </a:r>
          </a:p>
          <a:p>
            <a:pPr lvl="1"/>
            <a:r>
              <a:rPr lang="en-AU" dirty="0" smtClean="0"/>
              <a:t>Reliable</a:t>
            </a:r>
          </a:p>
          <a:p>
            <a:pPr lvl="1"/>
            <a:r>
              <a:rPr lang="en-AU" dirty="0" smtClean="0"/>
              <a:t>Deliver useful information</a:t>
            </a:r>
          </a:p>
          <a:p>
            <a:pPr lvl="1"/>
            <a:r>
              <a:rPr lang="en-AU" dirty="0" smtClean="0"/>
              <a:t>Comparative (over time, or to business benchmarks)</a:t>
            </a:r>
          </a:p>
        </p:txBody>
      </p:sp>
    </p:spTree>
    <p:extLst>
      <p:ext uri="{BB962C8B-B14F-4D97-AF65-F5344CB8AC3E}">
        <p14:creationId xmlns:p14="http://schemas.microsoft.com/office/powerpoint/2010/main" val="416945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Key performance indicators </a:t>
            </a:r>
            <a:r>
              <a:rPr lang="en-AU" sz="3600" dirty="0" smtClean="0"/>
              <a:t>used to evaluate the performance of a business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KPIs can include percentage of market share, net profit, rate of productivity growth, number of </a:t>
            </a:r>
            <a:r>
              <a:rPr lang="en-AU" dirty="0" smtClean="0"/>
              <a:t>sales, rates of staff absenteeism, level of staff turnover, level of wastage, number of customer complaints and number of workplace accidents.</a:t>
            </a:r>
          </a:p>
          <a:p>
            <a:r>
              <a:rPr lang="en-AU" dirty="0"/>
              <a:t>Businesses can use KPIs to assess whether or not business objectives are being met.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89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Key performance indicators </a:t>
            </a:r>
            <a:r>
              <a:rPr lang="en-AU" sz="3600" dirty="0" smtClean="0"/>
              <a:t>used to evaluate the performance of a business</a:t>
            </a:r>
            <a:endParaRPr lang="en-AU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540" y="2544548"/>
            <a:ext cx="6003041" cy="388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9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177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CHAPTER 10</vt:lpstr>
      <vt:lpstr>Key performance indicators as sources of data to evaluate business performance</vt:lpstr>
      <vt:lpstr>Key performance indicators as sources of data to evaluate business performance</vt:lpstr>
      <vt:lpstr>Key performance indicators used to evaluate the performance of a business</vt:lpstr>
      <vt:lpstr>Key performance indicators used to evaluate the performance of a business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Sutanto</dc:creator>
  <cp:lastModifiedBy>Naomi Sutanto</cp:lastModifiedBy>
  <cp:revision>26</cp:revision>
  <dcterms:created xsi:type="dcterms:W3CDTF">2016-09-08T01:52:30Z</dcterms:created>
  <dcterms:modified xsi:type="dcterms:W3CDTF">2016-09-16T03:43:51Z</dcterms:modified>
</cp:coreProperties>
</file>